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7" r:id="rId2"/>
  </p:sldMasterIdLst>
  <p:notesMasterIdLst>
    <p:notesMasterId r:id="rId19"/>
  </p:notesMasterIdLst>
  <p:sldIdLst>
    <p:sldId id="563" r:id="rId3"/>
    <p:sldId id="564" r:id="rId4"/>
    <p:sldId id="565" r:id="rId5"/>
    <p:sldId id="566" r:id="rId6"/>
    <p:sldId id="567" r:id="rId7"/>
    <p:sldId id="568" r:id="rId8"/>
    <p:sldId id="569" r:id="rId9"/>
    <p:sldId id="570" r:id="rId10"/>
    <p:sldId id="571" r:id="rId11"/>
    <p:sldId id="572" r:id="rId12"/>
    <p:sldId id="573" r:id="rId13"/>
    <p:sldId id="574" r:id="rId14"/>
    <p:sldId id="575" r:id="rId15"/>
    <p:sldId id="576" r:id="rId16"/>
    <p:sldId id="577" r:id="rId17"/>
    <p:sldId id="578" r:id="rId18"/>
  </p:sldIdLst>
  <p:sldSz cx="9144000" cy="6858000" type="screen4x3"/>
  <p:notesSz cx="6799263" cy="9929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398A"/>
    <a:srgbClr val="00A2E0"/>
    <a:srgbClr val="00A2E8"/>
    <a:srgbClr val="6991E9"/>
    <a:srgbClr val="12337C"/>
    <a:srgbClr val="02268C"/>
    <a:srgbClr val="080E86"/>
    <a:srgbClr val="1E1E70"/>
    <a:srgbClr val="232E6A"/>
    <a:srgbClr val="C9E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Style léger 2 - Accentuation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8" autoAdjust="0"/>
    <p:restoredTop sz="99197" autoAdjust="0"/>
  </p:normalViewPr>
  <p:slideViewPr>
    <p:cSldViewPr>
      <p:cViewPr varScale="1">
        <p:scale>
          <a:sx n="66" d="100"/>
          <a:sy n="66" d="100"/>
        </p:scale>
        <p:origin x="1432" y="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2172" y="-108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6551" cy="495952"/>
          </a:xfrm>
          <a:prstGeom prst="rect">
            <a:avLst/>
          </a:prstGeom>
        </p:spPr>
        <p:txBody>
          <a:bodyPr vert="horz" lIns="88195" tIns="44097" rIns="88195" bIns="44097" rtlCol="0"/>
          <a:lstStyle>
            <a:lvl1pPr algn="l">
              <a:defRPr sz="11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194" y="2"/>
            <a:ext cx="2946551" cy="495952"/>
          </a:xfrm>
          <a:prstGeom prst="rect">
            <a:avLst/>
          </a:prstGeom>
        </p:spPr>
        <p:txBody>
          <a:bodyPr vert="horz" lIns="88195" tIns="44097" rIns="88195" bIns="44097" rtlCol="0"/>
          <a:lstStyle>
            <a:lvl1pPr algn="r">
              <a:defRPr sz="1100"/>
            </a:lvl1pPr>
          </a:lstStyle>
          <a:p>
            <a:fld id="{BAC06772-F2A9-4CB6-9E04-73D446A47355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7287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195" tIns="44097" rIns="88195" bIns="44097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625" y="4716161"/>
            <a:ext cx="5440019" cy="4468185"/>
          </a:xfrm>
          <a:prstGeom prst="rect">
            <a:avLst/>
          </a:prstGeom>
        </p:spPr>
        <p:txBody>
          <a:bodyPr vert="horz" lIns="88195" tIns="44097" rIns="88195" bIns="44097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2323"/>
            <a:ext cx="2946551" cy="495952"/>
          </a:xfrm>
          <a:prstGeom prst="rect">
            <a:avLst/>
          </a:prstGeom>
        </p:spPr>
        <p:txBody>
          <a:bodyPr vert="horz" lIns="88195" tIns="44097" rIns="88195" bIns="44097" rtlCol="0" anchor="b"/>
          <a:lstStyle>
            <a:lvl1pPr algn="l">
              <a:defRPr sz="11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194" y="9432323"/>
            <a:ext cx="2946551" cy="495952"/>
          </a:xfrm>
          <a:prstGeom prst="rect">
            <a:avLst/>
          </a:prstGeom>
        </p:spPr>
        <p:txBody>
          <a:bodyPr vert="horz" lIns="88195" tIns="44097" rIns="88195" bIns="44097" rtlCol="0" anchor="b"/>
          <a:lstStyle>
            <a:lvl1pPr algn="r">
              <a:defRPr sz="1100"/>
            </a:lvl1pPr>
          </a:lstStyle>
          <a:p>
            <a:fld id="{5A26BFA7-99E3-4A8E-BFA4-986EBFAC6A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7635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gray">
          <a:xfrm>
            <a:off x="2028" y="620688"/>
            <a:ext cx="9141972" cy="5508650"/>
          </a:xfrm>
          <a:prstGeom prst="rect">
            <a:avLst/>
          </a:prstGeom>
          <a:solidFill>
            <a:srgbClr val="00A2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47701" y="980728"/>
            <a:ext cx="8208962" cy="2987936"/>
          </a:xfrm>
        </p:spPr>
        <p:txBody>
          <a:bodyPr anchor="b" anchorCtr="0"/>
          <a:lstStyle>
            <a:lvl1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6000" b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0" algn="ctr">
              <a:lnSpc>
                <a:spcPct val="100000"/>
              </a:lnSpc>
              <a:spcBef>
                <a:spcPts val="6900"/>
              </a:spcBef>
              <a:defRPr sz="2000" b="1">
                <a:solidFill>
                  <a:schemeClr val="bg1"/>
                </a:solidFill>
              </a:defRPr>
            </a:lvl2pPr>
          </a:lstStyle>
          <a:p>
            <a:pPr lvl="0"/>
            <a:r>
              <a:rPr lang="fr-FR" noProof="0" dirty="0"/>
              <a:t>Titre de la présentation</a:t>
            </a:r>
          </a:p>
        </p:txBody>
      </p:sp>
      <p:sp>
        <p:nvSpPr>
          <p:cNvPr id="8" name="Espace réservé du texte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47701" y="4077072"/>
            <a:ext cx="8208962" cy="2052266"/>
          </a:xfrm>
        </p:spPr>
        <p:txBody>
          <a:bodyPr anchor="t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0" algn="ctr">
              <a:lnSpc>
                <a:spcPct val="100000"/>
              </a:lnSpc>
              <a:spcBef>
                <a:spcPts val="6900"/>
              </a:spcBef>
              <a:defRPr sz="2000" b="1">
                <a:solidFill>
                  <a:schemeClr val="bg1"/>
                </a:solidFill>
              </a:defRPr>
            </a:lvl2pPr>
          </a:lstStyle>
          <a:p>
            <a:pPr lvl="0"/>
            <a:r>
              <a:rPr lang="fr-FR" noProof="0" dirty="0"/>
              <a:t>Sous-titre</a:t>
            </a:r>
          </a:p>
          <a:p>
            <a:pPr lvl="0"/>
            <a:r>
              <a:rPr lang="fr-FR" noProof="0" dirty="0"/>
              <a:t>Date</a:t>
            </a:r>
          </a:p>
        </p:txBody>
      </p:sp>
      <p:sp>
        <p:nvSpPr>
          <p:cNvPr id="2" name="Rectangle 1"/>
          <p:cNvSpPr/>
          <p:nvPr/>
        </p:nvSpPr>
        <p:spPr bwMode="gray">
          <a:xfrm>
            <a:off x="0" y="0"/>
            <a:ext cx="9141972" cy="620688"/>
          </a:xfrm>
          <a:prstGeom prst="rect">
            <a:avLst/>
          </a:prstGeom>
          <a:solidFill>
            <a:srgbClr val="153D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5"/>
          </p:nvPr>
        </p:nvSpPr>
        <p:spPr bwMode="gray">
          <a:xfrm>
            <a:off x="8893174" y="0"/>
            <a:ext cx="250825" cy="260350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7879CEAB-20A0-4863-8A4D-FAA7CD303CB1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6"/>
          </p:nvPr>
        </p:nvSpPr>
        <p:spPr bwMode="gray">
          <a:xfrm>
            <a:off x="8893175" y="0"/>
            <a:ext cx="248797" cy="260350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7"/>
          </p:nvPr>
        </p:nvSpPr>
        <p:spPr bwMode="gray">
          <a:xfrm>
            <a:off x="8893175" y="1"/>
            <a:ext cx="248798" cy="260350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83B278F0-CE36-4C5F-9D08-08A05F664120}" type="slidenum">
              <a:rPr lang="fr-FR" smtClean="0"/>
              <a:t>‹N°›</a:t>
            </a:fld>
            <a:endParaRPr lang="fr-FR"/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6237312"/>
            <a:ext cx="2145615" cy="4937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de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 sz="1600" b="1"/>
            </a:lvl1pPr>
          </a:lstStyle>
          <a:p>
            <a:r>
              <a:rPr lang="fr-FR" noProof="0" dirty="0"/>
              <a:t>Titre de la partie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 hasCustomPrompt="1"/>
          </p:nvPr>
        </p:nvSpPr>
        <p:spPr bwMode="gray">
          <a:xfrm>
            <a:off x="269429" y="872716"/>
            <a:ext cx="8605143" cy="5112568"/>
          </a:xfrm>
        </p:spPr>
        <p:txBody>
          <a:bodyPr/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</p:txBody>
      </p:sp>
      <p:sp>
        <p:nvSpPr>
          <p:cNvPr id="13" name="Espace réservé de la date 12"/>
          <p:cNvSpPr>
            <a:spLocks noGrp="1"/>
          </p:cNvSpPr>
          <p:nvPr>
            <p:ph type="dt" sz="half" idx="16"/>
          </p:nvPr>
        </p:nvSpPr>
        <p:spPr bwMode="gray"/>
        <p:txBody>
          <a:bodyPr/>
          <a:lstStyle/>
          <a:p>
            <a:fld id="{7879CEAB-20A0-4863-8A4D-FAA7CD303CB1}" type="datetimeFigureOut">
              <a:rPr lang="fr-FR" smtClean="0">
                <a:solidFill>
                  <a:prstClr val="white">
                    <a:alpha val="0"/>
                  </a:prstClr>
                </a:solidFill>
              </a:rPr>
              <a:pPr/>
              <a:t>25/06/2025</a:t>
            </a:fld>
            <a:endParaRPr lang="fr-FR">
              <a:solidFill>
                <a:prstClr val="white">
                  <a:alpha val="0"/>
                </a:prstClr>
              </a:solidFill>
            </a:endParaRPr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 bwMode="gray"/>
        <p:txBody>
          <a:bodyPr/>
          <a:lstStyle/>
          <a:p>
            <a:endParaRPr lang="fr-FR" dirty="0">
              <a:solidFill>
                <a:prstClr val="white">
                  <a:alpha val="0"/>
                </a:prstClr>
              </a:solidFill>
            </a:endParaRPr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748464" y="6453336"/>
            <a:ext cx="327156" cy="324073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900" baseline="0">
                <a:solidFill>
                  <a:schemeClr val="accent5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83B278F0-CE36-4C5F-9D08-08A05F664120}" type="slidenum">
              <a:rPr lang="fr-FR" smtClean="0">
                <a:solidFill>
                  <a:srgbClr val="2C256B"/>
                </a:solidFill>
              </a:rPr>
              <a:pPr/>
              <a:t>‹N°›</a:t>
            </a:fld>
            <a:endParaRPr lang="fr-FR" dirty="0">
              <a:solidFill>
                <a:srgbClr val="2C256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545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de contenu et enc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contenu 6"/>
          <p:cNvSpPr>
            <a:spLocks noGrp="1"/>
          </p:cNvSpPr>
          <p:nvPr>
            <p:ph sz="quarter" idx="13" hasCustomPrompt="1"/>
          </p:nvPr>
        </p:nvSpPr>
        <p:spPr bwMode="gray">
          <a:xfrm>
            <a:off x="647700" y="1772816"/>
            <a:ext cx="8208963" cy="4248472"/>
          </a:xfrm>
        </p:spPr>
        <p:txBody>
          <a:bodyPr/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fr-FR" noProof="0" dirty="0"/>
              <a:t>Titre de la partie</a:t>
            </a:r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935038" y="5445224"/>
            <a:ext cx="7921625" cy="548182"/>
          </a:xfrm>
          <a:solidFill>
            <a:srgbClr val="232E6A"/>
          </a:solidFill>
        </p:spPr>
        <p:txBody>
          <a:bodyPr wrap="square" lIns="252000" tIns="180000" rIns="72000" bIns="180000" anchor="b" anchorCtr="0">
            <a:spAutoFit/>
          </a:bodyPr>
          <a:lstStyle>
            <a:lvl1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Texte optionnel</a:t>
            </a:r>
          </a:p>
        </p:txBody>
      </p:sp>
      <p:sp>
        <p:nvSpPr>
          <p:cNvPr id="13" name="Espace réservé de la date 12"/>
          <p:cNvSpPr>
            <a:spLocks noGrp="1"/>
          </p:cNvSpPr>
          <p:nvPr>
            <p:ph type="dt" sz="half" idx="16"/>
          </p:nvPr>
        </p:nvSpPr>
        <p:spPr bwMode="gray"/>
        <p:txBody>
          <a:bodyPr/>
          <a:lstStyle/>
          <a:p>
            <a:fld id="{7879CEAB-20A0-4863-8A4D-FAA7CD303CB1}" type="datetimeFigureOut">
              <a:rPr lang="fr-FR" smtClean="0">
                <a:solidFill>
                  <a:prstClr val="white">
                    <a:alpha val="0"/>
                  </a:prstClr>
                </a:solidFill>
              </a:rPr>
              <a:pPr/>
              <a:t>25/06/2025</a:t>
            </a:fld>
            <a:endParaRPr lang="fr-FR">
              <a:solidFill>
                <a:prstClr val="white">
                  <a:alpha val="0"/>
                </a:prstClr>
              </a:solidFill>
            </a:endParaRPr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 bwMode="gray"/>
        <p:txBody>
          <a:bodyPr/>
          <a:lstStyle/>
          <a:p>
            <a:endParaRPr lang="fr-FR">
              <a:solidFill>
                <a:prstClr val="white">
                  <a:alpha val="0"/>
                </a:prstClr>
              </a:solidFill>
            </a:endParaRPr>
          </a:p>
        </p:txBody>
      </p:sp>
      <p:cxnSp>
        <p:nvCxnSpPr>
          <p:cNvPr id="16" name="Connecteur droit 15"/>
          <p:cNvCxnSpPr/>
          <p:nvPr/>
        </p:nvCxnSpPr>
        <p:spPr bwMode="gray">
          <a:xfrm>
            <a:off x="0" y="6129338"/>
            <a:ext cx="914197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space réservé du texte 3"/>
          <p:cNvSpPr>
            <a:spLocks noGrp="1"/>
          </p:cNvSpPr>
          <p:nvPr>
            <p:ph type="body" sz="quarter" idx="19" hasCustomPrompt="1"/>
          </p:nvPr>
        </p:nvSpPr>
        <p:spPr>
          <a:xfrm>
            <a:off x="647700" y="981074"/>
            <a:ext cx="8208963" cy="719734"/>
          </a:xfrm>
        </p:spPr>
        <p:txBody>
          <a:bodyPr anchor="ctr"/>
          <a:lstStyle>
            <a:lvl1pPr marL="27000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2800"/>
            </a:lvl1pPr>
          </a:lstStyle>
          <a:p>
            <a:pPr lvl="0"/>
            <a:r>
              <a:rPr lang="fr-FR" dirty="0"/>
              <a:t>Titre</a:t>
            </a:r>
          </a:p>
        </p:txBody>
      </p:sp>
      <p:sp>
        <p:nvSpPr>
          <p:cNvPr id="17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748464" y="6453336"/>
            <a:ext cx="327156" cy="324073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900" baseline="0">
                <a:solidFill>
                  <a:schemeClr val="accent5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83B278F0-CE36-4C5F-9D08-08A05F664120}" type="slidenum">
              <a:rPr lang="fr-FR" smtClean="0">
                <a:solidFill>
                  <a:srgbClr val="2C256B"/>
                </a:solidFill>
              </a:rPr>
              <a:pPr/>
              <a:t>‹N°›</a:t>
            </a:fld>
            <a:endParaRPr lang="fr-FR" dirty="0">
              <a:solidFill>
                <a:srgbClr val="2C256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1823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iton avec 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fr-FR" noProof="0" dirty="0"/>
              <a:t>Titre de la partie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 hasCustomPrompt="1"/>
          </p:nvPr>
        </p:nvSpPr>
        <p:spPr bwMode="gray">
          <a:xfrm>
            <a:off x="647700" y="1737421"/>
            <a:ext cx="8208963" cy="1331539"/>
          </a:xfrm>
        </p:spPr>
        <p:txBody>
          <a:bodyPr/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</p:txBody>
      </p:sp>
      <p:sp>
        <p:nvSpPr>
          <p:cNvPr id="13" name="Espace réservé de la date 12"/>
          <p:cNvSpPr>
            <a:spLocks noGrp="1"/>
          </p:cNvSpPr>
          <p:nvPr>
            <p:ph type="dt" sz="half" idx="16"/>
          </p:nvPr>
        </p:nvSpPr>
        <p:spPr bwMode="gray"/>
        <p:txBody>
          <a:bodyPr/>
          <a:lstStyle/>
          <a:p>
            <a:fld id="{7879CEAB-20A0-4863-8A4D-FAA7CD303CB1}" type="datetimeFigureOut">
              <a:rPr lang="fr-FR" smtClean="0">
                <a:solidFill>
                  <a:prstClr val="white">
                    <a:alpha val="0"/>
                  </a:prstClr>
                </a:solidFill>
              </a:rPr>
              <a:pPr/>
              <a:t>25/06/2025</a:t>
            </a:fld>
            <a:endParaRPr lang="fr-FR">
              <a:solidFill>
                <a:prstClr val="white">
                  <a:alpha val="0"/>
                </a:prstClr>
              </a:solidFill>
            </a:endParaRPr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 bwMode="gray"/>
        <p:txBody>
          <a:bodyPr/>
          <a:lstStyle/>
          <a:p>
            <a:endParaRPr lang="fr-FR">
              <a:solidFill>
                <a:prstClr val="white">
                  <a:alpha val="0"/>
                </a:prstClr>
              </a:solidFill>
            </a:endParaRPr>
          </a:p>
        </p:txBody>
      </p:sp>
      <p:sp>
        <p:nvSpPr>
          <p:cNvPr id="4" name="Espace réservé du graphique 3"/>
          <p:cNvSpPr>
            <a:spLocks noGrp="1"/>
          </p:cNvSpPr>
          <p:nvPr>
            <p:ph type="chart" sz="quarter" idx="19"/>
          </p:nvPr>
        </p:nvSpPr>
        <p:spPr bwMode="gray">
          <a:xfrm>
            <a:off x="935038" y="1700808"/>
            <a:ext cx="7921625" cy="4428531"/>
          </a:xfrm>
        </p:spPr>
        <p:txBody>
          <a:bodyPr tIns="756000" anchor="ctr" anchorCtr="0"/>
          <a:lstStyle>
            <a:lvl1pPr algn="ctr">
              <a:buFontTx/>
              <a:buNone/>
              <a:defRPr sz="1600" b="0"/>
            </a:lvl1pPr>
          </a:lstStyle>
          <a:p>
            <a:r>
              <a:rPr lang="fr-FR"/>
              <a:t>Cliquez sur l'icône pour ajouter un graphique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6119813" y="3212256"/>
            <a:ext cx="2736850" cy="1512888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200"/>
            </a:lvl1pPr>
            <a:lvl2pPr marL="0" indent="0">
              <a:buNone/>
              <a:defRPr sz="1600" b="0">
                <a:solidFill>
                  <a:schemeClr val="accent4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+0,0%</a:t>
            </a:r>
          </a:p>
          <a:p>
            <a:pPr lvl="1"/>
            <a:r>
              <a:rPr lang="fr-FR" dirty="0"/>
              <a:t>Texte</a:t>
            </a:r>
          </a:p>
        </p:txBody>
      </p:sp>
      <p:cxnSp>
        <p:nvCxnSpPr>
          <p:cNvPr id="16" name="Connecteur droit 15"/>
          <p:cNvCxnSpPr/>
          <p:nvPr/>
        </p:nvCxnSpPr>
        <p:spPr bwMode="gray">
          <a:xfrm>
            <a:off x="0" y="6129338"/>
            <a:ext cx="914197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texte 3"/>
          <p:cNvSpPr>
            <a:spLocks noGrp="1"/>
          </p:cNvSpPr>
          <p:nvPr>
            <p:ph type="body" sz="quarter" idx="21" hasCustomPrompt="1"/>
          </p:nvPr>
        </p:nvSpPr>
        <p:spPr>
          <a:xfrm>
            <a:off x="647700" y="981074"/>
            <a:ext cx="8208963" cy="719734"/>
          </a:xfrm>
        </p:spPr>
        <p:txBody>
          <a:bodyPr anchor="ctr"/>
          <a:lstStyle>
            <a:lvl1pPr marL="27000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2800"/>
            </a:lvl1pPr>
          </a:lstStyle>
          <a:p>
            <a:pPr lvl="0"/>
            <a:r>
              <a:rPr lang="fr-FR" dirty="0"/>
              <a:t>Titre</a:t>
            </a:r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748464" y="6453336"/>
            <a:ext cx="327156" cy="324073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900" baseline="0">
                <a:solidFill>
                  <a:schemeClr val="accent5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83B278F0-CE36-4C5F-9D08-08A05F664120}" type="slidenum">
              <a:rPr lang="fr-FR" smtClean="0">
                <a:solidFill>
                  <a:srgbClr val="2C256B"/>
                </a:solidFill>
              </a:rPr>
              <a:pPr/>
              <a:t>‹N°›</a:t>
            </a:fld>
            <a:endParaRPr lang="fr-FR" dirty="0">
              <a:solidFill>
                <a:srgbClr val="2C256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83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uverture pour impre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 bwMode="gray">
          <a:xfrm>
            <a:off x="2028" y="0"/>
            <a:ext cx="9141972" cy="612933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Rectangle 13"/>
          <p:cNvSpPr/>
          <p:nvPr userDrawn="1"/>
        </p:nvSpPr>
        <p:spPr bwMode="gray">
          <a:xfrm>
            <a:off x="2028" y="0"/>
            <a:ext cx="9141972" cy="756000"/>
          </a:xfrm>
          <a:prstGeom prst="rect">
            <a:avLst/>
          </a:prstGeom>
          <a:solidFill>
            <a:srgbClr val="00A2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 userDrawn="1"/>
        </p:nvSpPr>
        <p:spPr bwMode="gray">
          <a:xfrm>
            <a:off x="0" y="0"/>
            <a:ext cx="9141972" cy="180000"/>
          </a:xfrm>
          <a:prstGeom prst="rect">
            <a:avLst/>
          </a:prstGeom>
          <a:solidFill>
            <a:srgbClr val="153D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47701" y="980728"/>
            <a:ext cx="8208962" cy="2592288"/>
          </a:xfrm>
        </p:spPr>
        <p:txBody>
          <a:bodyPr anchor="b" anchorCtr="0">
            <a:norm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1">
                <a:solidFill>
                  <a:srgbClr val="00A2E0"/>
                </a:solidFill>
              </a:defRPr>
            </a:lvl1pPr>
            <a:lvl2pPr marL="0" algn="ctr">
              <a:lnSpc>
                <a:spcPct val="100000"/>
              </a:lnSpc>
              <a:spcBef>
                <a:spcPts val="6900"/>
              </a:spcBef>
              <a:defRPr sz="2000" b="1">
                <a:solidFill>
                  <a:schemeClr val="bg1"/>
                </a:solidFill>
              </a:defRPr>
            </a:lvl2pPr>
          </a:lstStyle>
          <a:p>
            <a:pPr lvl="0"/>
            <a:r>
              <a:rPr lang="fr-FR" noProof="0" dirty="0"/>
              <a:t>Titre de la présentation</a:t>
            </a:r>
          </a:p>
        </p:txBody>
      </p:sp>
      <p:sp>
        <p:nvSpPr>
          <p:cNvPr id="8" name="Espace réservé du texte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47701" y="4077072"/>
            <a:ext cx="8208962" cy="2052266"/>
          </a:xfrm>
        </p:spPr>
        <p:txBody>
          <a:bodyPr anchor="t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1">
                <a:solidFill>
                  <a:srgbClr val="00A2E0"/>
                </a:solidFill>
              </a:defRPr>
            </a:lvl1pPr>
            <a:lvl2pPr marL="0" algn="ctr">
              <a:lnSpc>
                <a:spcPct val="100000"/>
              </a:lnSpc>
              <a:spcBef>
                <a:spcPts val="6900"/>
              </a:spcBef>
              <a:defRPr sz="2000" b="1">
                <a:solidFill>
                  <a:schemeClr val="bg1"/>
                </a:solidFill>
              </a:defRPr>
            </a:lvl2pPr>
          </a:lstStyle>
          <a:p>
            <a:pPr lvl="0"/>
            <a:r>
              <a:rPr lang="fr-FR" noProof="0" dirty="0"/>
              <a:t>Sous-titre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5"/>
          </p:nvPr>
        </p:nvSpPr>
        <p:spPr bwMode="gray">
          <a:xfrm>
            <a:off x="8893174" y="0"/>
            <a:ext cx="250825" cy="260350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7879CEAB-20A0-4863-8A4D-FAA7CD303CB1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6"/>
          </p:nvPr>
        </p:nvSpPr>
        <p:spPr bwMode="gray">
          <a:xfrm>
            <a:off x="8893175" y="0"/>
            <a:ext cx="248797" cy="260350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7"/>
          </p:nvPr>
        </p:nvSpPr>
        <p:spPr bwMode="gray">
          <a:xfrm>
            <a:off x="8893175" y="1"/>
            <a:ext cx="248798" cy="260350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83B278F0-CE36-4C5F-9D08-08A05F6641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2509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 bwMode="gray">
          <a:xfrm>
            <a:off x="2028" y="0"/>
            <a:ext cx="9141972" cy="612933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 hasCustomPrompt="1"/>
          </p:nvPr>
        </p:nvSpPr>
        <p:spPr bwMode="gray">
          <a:xfrm>
            <a:off x="935039" y="836712"/>
            <a:ext cx="7921624" cy="2628000"/>
          </a:xfrm>
        </p:spPr>
        <p:txBody>
          <a:bodyPr anchor="b" anchorCtr="0"/>
          <a:lstStyle>
            <a:lvl1pPr algn="l">
              <a:defRPr sz="15000" b="0">
                <a:solidFill>
                  <a:srgbClr val="153D8A"/>
                </a:solidFill>
              </a:defRPr>
            </a:lvl1pPr>
          </a:lstStyle>
          <a:p>
            <a:r>
              <a:rPr lang="fr-FR" dirty="0"/>
              <a:t>0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935038" y="3249338"/>
            <a:ext cx="7921625" cy="2880000"/>
          </a:xfrm>
        </p:spPr>
        <p:txBody>
          <a:bodyPr lIns="36000"/>
          <a:lstStyle>
            <a:lvl1pPr mar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4800" b="0">
                <a:solidFill>
                  <a:srgbClr val="00A2E0"/>
                </a:solidFill>
              </a:defRPr>
            </a:lvl1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16" name="Espace réservé de la date 15"/>
          <p:cNvSpPr>
            <a:spLocks noGrp="1"/>
          </p:cNvSpPr>
          <p:nvPr>
            <p:ph type="dt" sz="half" idx="14"/>
          </p:nvPr>
        </p:nvSpPr>
        <p:spPr bwMode="gray">
          <a:xfrm>
            <a:off x="8893175" y="0"/>
            <a:ext cx="245537" cy="260350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7879CEAB-20A0-4863-8A4D-FAA7CD303CB1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5"/>
          </p:nvPr>
        </p:nvSpPr>
        <p:spPr bwMode="gray">
          <a:xfrm>
            <a:off x="8893175" y="0"/>
            <a:ext cx="235412" cy="260350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6"/>
          </p:nvPr>
        </p:nvSpPr>
        <p:spPr bwMode="gray">
          <a:xfrm>
            <a:off x="8170401" y="5661024"/>
            <a:ext cx="686262" cy="468313"/>
          </a:xfrm>
        </p:spPr>
        <p:txBody>
          <a:bodyPr/>
          <a:lstStyle>
            <a:lvl1pPr algn="r">
              <a:defRPr sz="1750">
                <a:solidFill>
                  <a:schemeClr val="accent4"/>
                </a:solidFill>
              </a:defRPr>
            </a:lvl1pPr>
          </a:lstStyle>
          <a:p>
            <a:fld id="{83B278F0-CE36-4C5F-9D08-08A05F664120}" type="slidenum">
              <a:rPr lang="fr-FR" smtClean="0"/>
              <a:t>‹N°›</a:t>
            </a:fld>
            <a:endParaRPr lang="fr-FR"/>
          </a:p>
        </p:txBody>
      </p:sp>
      <p:sp>
        <p:nvSpPr>
          <p:cNvPr id="19" name="Rectangle 18"/>
          <p:cNvSpPr/>
          <p:nvPr/>
        </p:nvSpPr>
        <p:spPr bwMode="gray">
          <a:xfrm>
            <a:off x="2028" y="0"/>
            <a:ext cx="9141972" cy="756000"/>
          </a:xfrm>
          <a:prstGeom prst="rect">
            <a:avLst/>
          </a:prstGeom>
          <a:solidFill>
            <a:srgbClr val="00A2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 bwMode="gray">
          <a:xfrm>
            <a:off x="0" y="0"/>
            <a:ext cx="9141972" cy="180000"/>
          </a:xfrm>
          <a:prstGeom prst="rect">
            <a:avLst/>
          </a:prstGeom>
          <a:solidFill>
            <a:srgbClr val="153D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de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 sz="1600" b="1"/>
            </a:lvl1pPr>
          </a:lstStyle>
          <a:p>
            <a:r>
              <a:rPr lang="fr-FR" noProof="0" dirty="0"/>
              <a:t>Titre de la partie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 hasCustomPrompt="1"/>
          </p:nvPr>
        </p:nvSpPr>
        <p:spPr bwMode="gray">
          <a:xfrm>
            <a:off x="269429" y="872716"/>
            <a:ext cx="8605143" cy="5112568"/>
          </a:xfrm>
        </p:spPr>
        <p:txBody>
          <a:bodyPr/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</p:txBody>
      </p:sp>
      <p:sp>
        <p:nvSpPr>
          <p:cNvPr id="13" name="Espace réservé de la date 12"/>
          <p:cNvSpPr>
            <a:spLocks noGrp="1"/>
          </p:cNvSpPr>
          <p:nvPr>
            <p:ph type="dt" sz="half" idx="16"/>
          </p:nvPr>
        </p:nvSpPr>
        <p:spPr bwMode="gray"/>
        <p:txBody>
          <a:bodyPr/>
          <a:lstStyle/>
          <a:p>
            <a:fld id="{7879CEAB-20A0-4863-8A4D-FAA7CD303CB1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 bwMode="gray"/>
        <p:txBody>
          <a:bodyPr/>
          <a:lstStyle/>
          <a:p>
            <a:endParaRPr lang="fr-FR" dirty="0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748464" y="6453336"/>
            <a:ext cx="327156" cy="324073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900" baseline="0">
                <a:solidFill>
                  <a:schemeClr val="accent5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83B278F0-CE36-4C5F-9D08-08A05F66412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31863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de contenu et enc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contenu 6"/>
          <p:cNvSpPr>
            <a:spLocks noGrp="1"/>
          </p:cNvSpPr>
          <p:nvPr>
            <p:ph sz="quarter" idx="13" hasCustomPrompt="1"/>
          </p:nvPr>
        </p:nvSpPr>
        <p:spPr bwMode="gray">
          <a:xfrm>
            <a:off x="647700" y="1772816"/>
            <a:ext cx="8208963" cy="4248472"/>
          </a:xfrm>
        </p:spPr>
        <p:txBody>
          <a:bodyPr/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fr-FR" noProof="0" dirty="0"/>
              <a:t>Titre de la partie</a:t>
            </a:r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935038" y="5445224"/>
            <a:ext cx="7921625" cy="548182"/>
          </a:xfrm>
          <a:solidFill>
            <a:srgbClr val="232E6A"/>
          </a:solidFill>
        </p:spPr>
        <p:txBody>
          <a:bodyPr wrap="square" lIns="252000" tIns="180000" rIns="72000" bIns="180000" anchor="b" anchorCtr="0">
            <a:spAutoFit/>
          </a:bodyPr>
          <a:lstStyle>
            <a:lvl1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Texte optionnel</a:t>
            </a:r>
          </a:p>
        </p:txBody>
      </p:sp>
      <p:sp>
        <p:nvSpPr>
          <p:cNvPr id="13" name="Espace réservé de la date 12"/>
          <p:cNvSpPr>
            <a:spLocks noGrp="1"/>
          </p:cNvSpPr>
          <p:nvPr>
            <p:ph type="dt" sz="half" idx="16"/>
          </p:nvPr>
        </p:nvSpPr>
        <p:spPr bwMode="gray"/>
        <p:txBody>
          <a:bodyPr/>
          <a:lstStyle/>
          <a:p>
            <a:fld id="{7879CEAB-20A0-4863-8A4D-FAA7CD303CB1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 bwMode="gray"/>
        <p:txBody>
          <a:bodyPr/>
          <a:lstStyle/>
          <a:p>
            <a:endParaRPr lang="fr-FR"/>
          </a:p>
        </p:txBody>
      </p:sp>
      <p:cxnSp>
        <p:nvCxnSpPr>
          <p:cNvPr id="16" name="Connecteur droit 15"/>
          <p:cNvCxnSpPr/>
          <p:nvPr/>
        </p:nvCxnSpPr>
        <p:spPr bwMode="gray">
          <a:xfrm>
            <a:off x="0" y="6129338"/>
            <a:ext cx="914197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space réservé du texte 3"/>
          <p:cNvSpPr>
            <a:spLocks noGrp="1"/>
          </p:cNvSpPr>
          <p:nvPr>
            <p:ph type="body" sz="quarter" idx="19" hasCustomPrompt="1"/>
          </p:nvPr>
        </p:nvSpPr>
        <p:spPr>
          <a:xfrm>
            <a:off x="647700" y="981074"/>
            <a:ext cx="8208963" cy="719734"/>
          </a:xfrm>
        </p:spPr>
        <p:txBody>
          <a:bodyPr anchor="ctr"/>
          <a:lstStyle>
            <a:lvl1pPr marL="27000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2800"/>
            </a:lvl1pPr>
          </a:lstStyle>
          <a:p>
            <a:pPr lvl="0"/>
            <a:r>
              <a:rPr lang="fr-FR" dirty="0"/>
              <a:t>Titre</a:t>
            </a:r>
          </a:p>
        </p:txBody>
      </p:sp>
      <p:sp>
        <p:nvSpPr>
          <p:cNvPr id="17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748464" y="6453336"/>
            <a:ext cx="327156" cy="324073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900" baseline="0">
                <a:solidFill>
                  <a:schemeClr val="accent5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83B278F0-CE36-4C5F-9D08-08A05F66412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3121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iton avec 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fr-FR" noProof="0" dirty="0"/>
              <a:t>Titre de la partie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 hasCustomPrompt="1"/>
          </p:nvPr>
        </p:nvSpPr>
        <p:spPr bwMode="gray">
          <a:xfrm>
            <a:off x="647700" y="1737421"/>
            <a:ext cx="8208963" cy="1331539"/>
          </a:xfrm>
        </p:spPr>
        <p:txBody>
          <a:bodyPr/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</p:txBody>
      </p:sp>
      <p:sp>
        <p:nvSpPr>
          <p:cNvPr id="13" name="Espace réservé de la date 12"/>
          <p:cNvSpPr>
            <a:spLocks noGrp="1"/>
          </p:cNvSpPr>
          <p:nvPr>
            <p:ph type="dt" sz="half" idx="16"/>
          </p:nvPr>
        </p:nvSpPr>
        <p:spPr bwMode="gray"/>
        <p:txBody>
          <a:bodyPr/>
          <a:lstStyle/>
          <a:p>
            <a:fld id="{7879CEAB-20A0-4863-8A4D-FAA7CD303CB1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 bwMode="gray"/>
        <p:txBody>
          <a:bodyPr/>
          <a:lstStyle/>
          <a:p>
            <a:endParaRPr lang="fr-FR"/>
          </a:p>
        </p:txBody>
      </p:sp>
      <p:sp>
        <p:nvSpPr>
          <p:cNvPr id="4" name="Espace réservé du graphique 3"/>
          <p:cNvSpPr>
            <a:spLocks noGrp="1"/>
          </p:cNvSpPr>
          <p:nvPr>
            <p:ph type="chart" sz="quarter" idx="19"/>
          </p:nvPr>
        </p:nvSpPr>
        <p:spPr bwMode="gray">
          <a:xfrm>
            <a:off x="935038" y="1700808"/>
            <a:ext cx="7921625" cy="4428531"/>
          </a:xfrm>
        </p:spPr>
        <p:txBody>
          <a:bodyPr tIns="756000" anchor="ctr" anchorCtr="0"/>
          <a:lstStyle>
            <a:lvl1pPr algn="ctr">
              <a:buFontTx/>
              <a:buNone/>
              <a:defRPr sz="1600" b="0"/>
            </a:lvl1pPr>
          </a:lstStyle>
          <a:p>
            <a:r>
              <a:rPr lang="fr-FR"/>
              <a:t>Cliquez sur l'icône pour ajouter un graphique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6119813" y="3212256"/>
            <a:ext cx="2736850" cy="1512888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5200"/>
            </a:lvl1pPr>
            <a:lvl2pPr marL="0" indent="0">
              <a:buNone/>
              <a:defRPr sz="1600" b="0">
                <a:solidFill>
                  <a:schemeClr val="accent4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+0,0%</a:t>
            </a:r>
          </a:p>
          <a:p>
            <a:pPr lvl="1"/>
            <a:r>
              <a:rPr lang="fr-FR" dirty="0"/>
              <a:t>Texte</a:t>
            </a:r>
          </a:p>
        </p:txBody>
      </p:sp>
      <p:cxnSp>
        <p:nvCxnSpPr>
          <p:cNvPr id="16" name="Connecteur droit 15"/>
          <p:cNvCxnSpPr/>
          <p:nvPr/>
        </p:nvCxnSpPr>
        <p:spPr bwMode="gray">
          <a:xfrm>
            <a:off x="0" y="6129338"/>
            <a:ext cx="914197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texte 3"/>
          <p:cNvSpPr>
            <a:spLocks noGrp="1"/>
          </p:cNvSpPr>
          <p:nvPr>
            <p:ph type="body" sz="quarter" idx="21" hasCustomPrompt="1"/>
          </p:nvPr>
        </p:nvSpPr>
        <p:spPr>
          <a:xfrm>
            <a:off x="647700" y="981074"/>
            <a:ext cx="8208963" cy="719734"/>
          </a:xfrm>
        </p:spPr>
        <p:txBody>
          <a:bodyPr anchor="ctr"/>
          <a:lstStyle>
            <a:lvl1pPr marL="27000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2800"/>
            </a:lvl1pPr>
          </a:lstStyle>
          <a:p>
            <a:pPr lvl="0"/>
            <a:r>
              <a:rPr lang="fr-FR" dirty="0"/>
              <a:t>Titre</a:t>
            </a:r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748464" y="6453336"/>
            <a:ext cx="327156" cy="324073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900" baseline="0">
                <a:solidFill>
                  <a:schemeClr val="accent5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83B278F0-CE36-4C5F-9D08-08A05F66412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3628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gray">
          <a:xfrm>
            <a:off x="2028" y="620688"/>
            <a:ext cx="9141972" cy="5508650"/>
          </a:xfrm>
          <a:prstGeom prst="rect">
            <a:avLst/>
          </a:prstGeom>
          <a:solidFill>
            <a:srgbClr val="00A2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47701" y="980728"/>
            <a:ext cx="8208962" cy="2987936"/>
          </a:xfrm>
        </p:spPr>
        <p:txBody>
          <a:bodyPr anchor="b" anchorCtr="0"/>
          <a:lstStyle>
            <a:lvl1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6000" b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0" algn="ctr">
              <a:lnSpc>
                <a:spcPct val="100000"/>
              </a:lnSpc>
              <a:spcBef>
                <a:spcPts val="6900"/>
              </a:spcBef>
              <a:defRPr sz="2000" b="1">
                <a:solidFill>
                  <a:schemeClr val="bg1"/>
                </a:solidFill>
              </a:defRPr>
            </a:lvl2pPr>
          </a:lstStyle>
          <a:p>
            <a:pPr lvl="0"/>
            <a:r>
              <a:rPr lang="fr-FR" noProof="0" dirty="0"/>
              <a:t>Titre de la présentation</a:t>
            </a:r>
          </a:p>
        </p:txBody>
      </p:sp>
      <p:sp>
        <p:nvSpPr>
          <p:cNvPr id="8" name="Espace réservé du texte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47701" y="4077072"/>
            <a:ext cx="8208962" cy="2052266"/>
          </a:xfrm>
        </p:spPr>
        <p:txBody>
          <a:bodyPr anchor="t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0" algn="ctr">
              <a:lnSpc>
                <a:spcPct val="100000"/>
              </a:lnSpc>
              <a:spcBef>
                <a:spcPts val="6900"/>
              </a:spcBef>
              <a:defRPr sz="2000" b="1">
                <a:solidFill>
                  <a:schemeClr val="bg1"/>
                </a:solidFill>
              </a:defRPr>
            </a:lvl2pPr>
          </a:lstStyle>
          <a:p>
            <a:pPr lvl="0"/>
            <a:r>
              <a:rPr lang="fr-FR" noProof="0" dirty="0"/>
              <a:t>Sous-titre</a:t>
            </a:r>
          </a:p>
          <a:p>
            <a:pPr lvl="0"/>
            <a:r>
              <a:rPr lang="fr-FR" noProof="0" dirty="0"/>
              <a:t>Date</a:t>
            </a:r>
          </a:p>
        </p:txBody>
      </p:sp>
      <p:sp>
        <p:nvSpPr>
          <p:cNvPr id="2" name="Rectangle 1"/>
          <p:cNvSpPr/>
          <p:nvPr/>
        </p:nvSpPr>
        <p:spPr bwMode="gray">
          <a:xfrm>
            <a:off x="0" y="0"/>
            <a:ext cx="9141972" cy="620688"/>
          </a:xfrm>
          <a:prstGeom prst="rect">
            <a:avLst/>
          </a:prstGeom>
          <a:solidFill>
            <a:srgbClr val="153D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5"/>
          </p:nvPr>
        </p:nvSpPr>
        <p:spPr bwMode="gray">
          <a:xfrm>
            <a:off x="8893174" y="0"/>
            <a:ext cx="250825" cy="260350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7879CEAB-20A0-4863-8A4D-FAA7CD303CB1}" type="datetimeFigureOut">
              <a:rPr lang="fr-FR" smtClean="0">
                <a:solidFill>
                  <a:prstClr val="white">
                    <a:alpha val="0"/>
                  </a:prstClr>
                </a:solidFill>
              </a:rPr>
              <a:pPr/>
              <a:t>25/06/2025</a:t>
            </a:fld>
            <a:endParaRPr lang="fr-FR">
              <a:solidFill>
                <a:prstClr val="white">
                  <a:alpha val="0"/>
                </a:prstClr>
              </a:solidFill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6"/>
          </p:nvPr>
        </p:nvSpPr>
        <p:spPr bwMode="gray">
          <a:xfrm>
            <a:off x="8893175" y="0"/>
            <a:ext cx="248797" cy="260350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endParaRPr lang="fr-FR">
              <a:solidFill>
                <a:prstClr val="white">
                  <a:alpha val="0"/>
                </a:prstClr>
              </a:solidFill>
            </a:endParaRPr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7"/>
          </p:nvPr>
        </p:nvSpPr>
        <p:spPr bwMode="gray">
          <a:xfrm>
            <a:off x="8893175" y="1"/>
            <a:ext cx="248798" cy="260350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83B278F0-CE36-4C5F-9D08-08A05F664120}" type="slidenum">
              <a:rPr lang="fr-FR" smtClean="0">
                <a:solidFill>
                  <a:prstClr val="white">
                    <a:alpha val="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alpha val="0"/>
                </a:prstClr>
              </a:solidFill>
            </a:endParaRPr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6237312"/>
            <a:ext cx="2145615" cy="493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616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uverture pour impre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 bwMode="gray">
          <a:xfrm>
            <a:off x="2028" y="0"/>
            <a:ext cx="9141972" cy="612933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 bwMode="gray">
          <a:xfrm>
            <a:off x="2028" y="0"/>
            <a:ext cx="9141972" cy="756000"/>
          </a:xfrm>
          <a:prstGeom prst="rect">
            <a:avLst/>
          </a:prstGeom>
          <a:solidFill>
            <a:srgbClr val="00A2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 bwMode="gray">
          <a:xfrm>
            <a:off x="0" y="0"/>
            <a:ext cx="9141972" cy="180000"/>
          </a:xfrm>
          <a:prstGeom prst="rect">
            <a:avLst/>
          </a:prstGeom>
          <a:solidFill>
            <a:srgbClr val="153D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47701" y="980728"/>
            <a:ext cx="8208962" cy="2592288"/>
          </a:xfrm>
        </p:spPr>
        <p:txBody>
          <a:bodyPr anchor="b" anchorCtr="0">
            <a:norm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="1">
                <a:solidFill>
                  <a:srgbClr val="00A2E0"/>
                </a:solidFill>
              </a:defRPr>
            </a:lvl1pPr>
            <a:lvl2pPr marL="0" algn="ctr">
              <a:lnSpc>
                <a:spcPct val="100000"/>
              </a:lnSpc>
              <a:spcBef>
                <a:spcPts val="6900"/>
              </a:spcBef>
              <a:defRPr sz="2000" b="1">
                <a:solidFill>
                  <a:schemeClr val="bg1"/>
                </a:solidFill>
              </a:defRPr>
            </a:lvl2pPr>
          </a:lstStyle>
          <a:p>
            <a:pPr lvl="0"/>
            <a:r>
              <a:rPr lang="fr-FR" noProof="0" dirty="0"/>
              <a:t>Titre de la présentation</a:t>
            </a:r>
          </a:p>
        </p:txBody>
      </p:sp>
      <p:sp>
        <p:nvSpPr>
          <p:cNvPr id="8" name="Espace réservé du texte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47701" y="4077072"/>
            <a:ext cx="8208962" cy="2052266"/>
          </a:xfrm>
        </p:spPr>
        <p:txBody>
          <a:bodyPr anchor="t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1">
                <a:solidFill>
                  <a:srgbClr val="00A2E0"/>
                </a:solidFill>
              </a:defRPr>
            </a:lvl1pPr>
            <a:lvl2pPr marL="0" algn="ctr">
              <a:lnSpc>
                <a:spcPct val="100000"/>
              </a:lnSpc>
              <a:spcBef>
                <a:spcPts val="6900"/>
              </a:spcBef>
              <a:defRPr sz="2000" b="1">
                <a:solidFill>
                  <a:schemeClr val="bg1"/>
                </a:solidFill>
              </a:defRPr>
            </a:lvl2pPr>
          </a:lstStyle>
          <a:p>
            <a:pPr lvl="0"/>
            <a:r>
              <a:rPr lang="fr-FR" noProof="0" dirty="0"/>
              <a:t>Sous-titre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5"/>
          </p:nvPr>
        </p:nvSpPr>
        <p:spPr bwMode="gray">
          <a:xfrm>
            <a:off x="8893174" y="0"/>
            <a:ext cx="250825" cy="260350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7879CEAB-20A0-4863-8A4D-FAA7CD303CB1}" type="datetimeFigureOut">
              <a:rPr lang="fr-FR" smtClean="0">
                <a:solidFill>
                  <a:prstClr val="white">
                    <a:alpha val="0"/>
                  </a:prstClr>
                </a:solidFill>
              </a:rPr>
              <a:pPr/>
              <a:t>25/06/2025</a:t>
            </a:fld>
            <a:endParaRPr lang="fr-FR">
              <a:solidFill>
                <a:prstClr val="white">
                  <a:alpha val="0"/>
                </a:prstClr>
              </a:solidFill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6"/>
          </p:nvPr>
        </p:nvSpPr>
        <p:spPr bwMode="gray">
          <a:xfrm>
            <a:off x="8893175" y="0"/>
            <a:ext cx="248797" cy="260350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endParaRPr lang="fr-FR">
              <a:solidFill>
                <a:prstClr val="white">
                  <a:alpha val="0"/>
                </a:prstClr>
              </a:solidFill>
            </a:endParaRPr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7"/>
          </p:nvPr>
        </p:nvSpPr>
        <p:spPr bwMode="gray">
          <a:xfrm>
            <a:off x="8893175" y="1"/>
            <a:ext cx="248798" cy="260350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83B278F0-CE36-4C5F-9D08-08A05F664120}" type="slidenum">
              <a:rPr lang="fr-FR" smtClean="0">
                <a:solidFill>
                  <a:prstClr val="white">
                    <a:alpha val="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alpha val="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845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 bwMode="gray">
          <a:xfrm>
            <a:off x="2028" y="0"/>
            <a:ext cx="9141972" cy="612933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Titre 5"/>
          <p:cNvSpPr>
            <a:spLocks noGrp="1"/>
          </p:cNvSpPr>
          <p:nvPr>
            <p:ph type="title" hasCustomPrompt="1"/>
          </p:nvPr>
        </p:nvSpPr>
        <p:spPr bwMode="gray">
          <a:xfrm>
            <a:off x="935039" y="836712"/>
            <a:ext cx="7921624" cy="2628000"/>
          </a:xfrm>
        </p:spPr>
        <p:txBody>
          <a:bodyPr anchor="b" anchorCtr="0"/>
          <a:lstStyle>
            <a:lvl1pPr algn="l">
              <a:defRPr sz="15000" b="0">
                <a:solidFill>
                  <a:srgbClr val="153D8A"/>
                </a:solidFill>
              </a:defRPr>
            </a:lvl1pPr>
          </a:lstStyle>
          <a:p>
            <a:r>
              <a:rPr lang="fr-FR" dirty="0"/>
              <a:t>0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935038" y="3249338"/>
            <a:ext cx="7921625" cy="2880000"/>
          </a:xfrm>
        </p:spPr>
        <p:txBody>
          <a:bodyPr lIns="36000"/>
          <a:lstStyle>
            <a:lvl1pPr mar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4800" b="0">
                <a:solidFill>
                  <a:srgbClr val="00A2E0"/>
                </a:solidFill>
              </a:defRPr>
            </a:lvl1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16" name="Espace réservé de la date 15"/>
          <p:cNvSpPr>
            <a:spLocks noGrp="1"/>
          </p:cNvSpPr>
          <p:nvPr>
            <p:ph type="dt" sz="half" idx="14"/>
          </p:nvPr>
        </p:nvSpPr>
        <p:spPr bwMode="gray">
          <a:xfrm>
            <a:off x="8893175" y="0"/>
            <a:ext cx="245537" cy="260350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7879CEAB-20A0-4863-8A4D-FAA7CD303CB1}" type="datetimeFigureOut">
              <a:rPr lang="fr-FR" smtClean="0">
                <a:solidFill>
                  <a:prstClr val="white">
                    <a:alpha val="0"/>
                  </a:prstClr>
                </a:solidFill>
              </a:rPr>
              <a:pPr/>
              <a:t>25/06/2025</a:t>
            </a:fld>
            <a:endParaRPr lang="fr-FR">
              <a:solidFill>
                <a:prstClr val="white">
                  <a:alpha val="0"/>
                </a:prstClr>
              </a:solidFill>
            </a:endParaRPr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5"/>
          </p:nvPr>
        </p:nvSpPr>
        <p:spPr bwMode="gray">
          <a:xfrm>
            <a:off x="8893175" y="0"/>
            <a:ext cx="235412" cy="260350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endParaRPr lang="fr-FR">
              <a:solidFill>
                <a:prstClr val="white">
                  <a:alpha val="0"/>
                </a:prstClr>
              </a:solidFill>
            </a:endParaRPr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6"/>
          </p:nvPr>
        </p:nvSpPr>
        <p:spPr bwMode="gray">
          <a:xfrm>
            <a:off x="8170401" y="5661024"/>
            <a:ext cx="686262" cy="468313"/>
          </a:xfrm>
        </p:spPr>
        <p:txBody>
          <a:bodyPr/>
          <a:lstStyle>
            <a:lvl1pPr algn="r">
              <a:defRPr sz="1750">
                <a:solidFill>
                  <a:schemeClr val="accent4"/>
                </a:solidFill>
              </a:defRPr>
            </a:lvl1pPr>
          </a:lstStyle>
          <a:p>
            <a:fld id="{83B278F0-CE36-4C5F-9D08-08A05F664120}" type="slidenum">
              <a:rPr lang="fr-FR" smtClean="0">
                <a:solidFill>
                  <a:srgbClr val="0062AE"/>
                </a:solidFill>
              </a:rPr>
              <a:pPr/>
              <a:t>‹N°›</a:t>
            </a:fld>
            <a:endParaRPr lang="fr-FR">
              <a:solidFill>
                <a:srgbClr val="0062AE"/>
              </a:solidFill>
            </a:endParaRPr>
          </a:p>
        </p:txBody>
      </p:sp>
      <p:sp>
        <p:nvSpPr>
          <p:cNvPr id="19" name="Rectangle 18"/>
          <p:cNvSpPr/>
          <p:nvPr/>
        </p:nvSpPr>
        <p:spPr bwMode="gray">
          <a:xfrm>
            <a:off x="2028" y="0"/>
            <a:ext cx="9141972" cy="756000"/>
          </a:xfrm>
          <a:prstGeom prst="rect">
            <a:avLst/>
          </a:prstGeom>
          <a:solidFill>
            <a:srgbClr val="00A2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/>
        </p:nvSpPr>
        <p:spPr bwMode="gray">
          <a:xfrm>
            <a:off x="0" y="0"/>
            <a:ext cx="9141972" cy="180000"/>
          </a:xfrm>
          <a:prstGeom prst="rect">
            <a:avLst/>
          </a:prstGeom>
          <a:solidFill>
            <a:srgbClr val="153D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902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gray">
          <a:xfrm>
            <a:off x="1" y="260350"/>
            <a:ext cx="935038" cy="360363"/>
          </a:xfrm>
          <a:prstGeom prst="rect">
            <a:avLst/>
          </a:prstGeom>
          <a:solidFill>
            <a:srgbClr val="153D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 bwMode="gray">
          <a:xfrm>
            <a:off x="935039" y="260350"/>
            <a:ext cx="8206934" cy="360363"/>
          </a:xfrm>
          <a:prstGeom prst="rect">
            <a:avLst/>
          </a:prstGeom>
          <a:solidFill>
            <a:srgbClr val="00A2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1008064" y="260351"/>
            <a:ext cx="7848600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noProof="0" dirty="0"/>
              <a:t>Titre de la partie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23528" y="908721"/>
            <a:ext cx="8533135" cy="522061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8893174" y="1"/>
            <a:ext cx="248797" cy="26035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lnSpc>
                <a:spcPct val="100000"/>
              </a:lnSpc>
              <a:defRPr sz="100">
                <a:solidFill>
                  <a:schemeClr val="bg1">
                    <a:alpha val="0"/>
                  </a:schemeClr>
                </a:solidFill>
                <a:latin typeface="+mj-lt"/>
              </a:defRPr>
            </a:lvl1pPr>
          </a:lstStyle>
          <a:p>
            <a:fld id="{7879CEAB-20A0-4863-8A4D-FAA7CD303CB1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8893175" y="1"/>
            <a:ext cx="250824" cy="26035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">
                <a:solidFill>
                  <a:schemeClr val="bg1">
                    <a:alpha val="0"/>
                  </a:schemeClr>
                </a:solidFill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748464" y="6453336"/>
            <a:ext cx="327156" cy="324073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900" baseline="0">
                <a:solidFill>
                  <a:schemeClr val="accent5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83B278F0-CE36-4C5F-9D08-08A05F664120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2" r:id="rId3"/>
    <p:sldLayoutId id="2147483663" r:id="rId4"/>
    <p:sldLayoutId id="2147483664" r:id="rId5"/>
    <p:sldLayoutId id="2147483665" r:id="rId6"/>
  </p:sldLayoutIdLst>
  <p:txStyles>
    <p:titleStyle>
      <a:lvl1pPr algn="r" defTabSz="914400" rtl="0" eaLnBrk="1" latinLnBrk="0" hangingPunct="1">
        <a:lnSpc>
          <a:spcPct val="100000"/>
        </a:lnSpc>
        <a:spcBef>
          <a:spcPct val="0"/>
        </a:spcBef>
        <a:buNone/>
        <a:defRPr sz="1200" b="1" kern="12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288000" indent="-288000" algn="l" defTabSz="914400" rtl="0" eaLnBrk="1" latinLnBrk="0" hangingPunct="1">
        <a:lnSpc>
          <a:spcPct val="100000"/>
        </a:lnSpc>
        <a:spcBef>
          <a:spcPts val="1500"/>
        </a:spcBef>
        <a:spcAft>
          <a:spcPts val="1000"/>
        </a:spcAft>
        <a:buClr>
          <a:srgbClr val="153D8A"/>
        </a:buClr>
        <a:buSzPct val="110000"/>
        <a:buFont typeface="Wingdings" panose="05000000000000000000" pitchFamily="2" charset="2"/>
        <a:buChar char=""/>
        <a:defRPr sz="1800" b="1" kern="1200">
          <a:solidFill>
            <a:srgbClr val="153D8A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432000" indent="-1440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00A2E0"/>
        </a:buClr>
        <a:buSzPct val="85000"/>
        <a:buFont typeface="Wingdings 3" panose="05040102010807070707" pitchFamily="18" charset="2"/>
        <a:buChar char=""/>
        <a:defRPr sz="1600" b="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789750" indent="-1440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00A2E0"/>
        </a:buClr>
        <a:buSzPct val="120000"/>
        <a:buFont typeface="Arial" pitchFamily="34" charset="0"/>
        <a:buChar char="•"/>
        <a:defRPr sz="1400" b="0" i="1" kern="1200">
          <a:solidFill>
            <a:srgbClr val="00A2E0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432000" indent="0" algn="l" defTabSz="914400" rtl="0" eaLnBrk="1" latinLnBrk="0" hangingPunct="1">
        <a:lnSpc>
          <a:spcPct val="100000"/>
        </a:lnSpc>
        <a:spcBef>
          <a:spcPts val="0"/>
        </a:spcBef>
        <a:buSzPct val="25000"/>
        <a:buFontTx/>
        <a:buBlip>
          <a:blip r:embed="rId8"/>
        </a:buBlip>
        <a:defRPr sz="1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432000" indent="-144000" algn="l" defTabSz="914400" rtl="0" eaLnBrk="1" latinLnBrk="0" hangingPunct="1">
        <a:lnSpc>
          <a:spcPct val="100000"/>
        </a:lnSpc>
        <a:spcBef>
          <a:spcPts val="1500"/>
        </a:spcBef>
        <a:spcAft>
          <a:spcPts val="600"/>
        </a:spcAft>
        <a:buClr>
          <a:schemeClr val="accent4"/>
        </a:buClr>
        <a:buSzPct val="85000"/>
        <a:buFont typeface="Wingdings 3" panose="05040102010807070707" pitchFamily="18" charset="2"/>
        <a:buChar char=""/>
        <a:defRPr sz="1200" i="1" kern="1200">
          <a:solidFill>
            <a:schemeClr val="accent4"/>
          </a:solidFill>
          <a:latin typeface="+mn-lt"/>
          <a:ea typeface="+mn-ea"/>
          <a:cs typeface="+mn-cs"/>
        </a:defRPr>
      </a:lvl5pPr>
      <a:lvl6pPr marL="432000" indent="0" algn="l" defTabSz="914400" rtl="0" eaLnBrk="1" latinLnBrk="0" hangingPunct="1">
        <a:spcBef>
          <a:spcPts val="0"/>
        </a:spcBef>
        <a:buFontTx/>
        <a:buBlip>
          <a:blip r:embed="rId8"/>
        </a:buBlip>
        <a:defRPr sz="1200" kern="1200">
          <a:solidFill>
            <a:srgbClr val="444F57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gray">
          <a:xfrm>
            <a:off x="1" y="260350"/>
            <a:ext cx="935038" cy="360363"/>
          </a:xfrm>
          <a:prstGeom prst="rect">
            <a:avLst/>
          </a:prstGeom>
          <a:solidFill>
            <a:srgbClr val="153D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gray">
          <a:xfrm>
            <a:off x="935039" y="260350"/>
            <a:ext cx="8206934" cy="360363"/>
          </a:xfrm>
          <a:prstGeom prst="rect">
            <a:avLst/>
          </a:prstGeom>
          <a:solidFill>
            <a:srgbClr val="00A2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1008064" y="260351"/>
            <a:ext cx="7848600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noProof="0" dirty="0"/>
              <a:t>Titre de la partie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23528" y="908721"/>
            <a:ext cx="8533135" cy="522061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8893174" y="1"/>
            <a:ext cx="248797" cy="26035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lnSpc>
                <a:spcPct val="100000"/>
              </a:lnSpc>
              <a:defRPr sz="100">
                <a:solidFill>
                  <a:schemeClr val="bg1">
                    <a:alpha val="0"/>
                  </a:schemeClr>
                </a:solidFill>
                <a:latin typeface="+mj-lt"/>
              </a:defRPr>
            </a:lvl1pPr>
          </a:lstStyle>
          <a:p>
            <a:fld id="{7879CEAB-20A0-4863-8A4D-FAA7CD303CB1}" type="datetimeFigureOut">
              <a:rPr lang="fr-FR" smtClean="0">
                <a:solidFill>
                  <a:prstClr val="white">
                    <a:alpha val="0"/>
                  </a:prstClr>
                </a:solidFill>
              </a:rPr>
              <a:pPr/>
              <a:t>25/06/2025</a:t>
            </a:fld>
            <a:endParaRPr lang="fr-FR">
              <a:solidFill>
                <a:prstClr val="white">
                  <a:alpha val="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8893175" y="1"/>
            <a:ext cx="250824" cy="26035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">
                <a:solidFill>
                  <a:schemeClr val="bg1">
                    <a:alpha val="0"/>
                  </a:schemeClr>
                </a:solidFill>
                <a:latin typeface="+mj-lt"/>
              </a:defRPr>
            </a:lvl1pPr>
          </a:lstStyle>
          <a:p>
            <a:endParaRPr lang="fr-FR">
              <a:solidFill>
                <a:prstClr val="white">
                  <a:alpha val="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748464" y="6453336"/>
            <a:ext cx="327156" cy="324073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900" baseline="0">
                <a:solidFill>
                  <a:schemeClr val="accent5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83B278F0-CE36-4C5F-9D08-08A05F664120}" type="slidenum">
              <a:rPr lang="fr-FR" smtClean="0">
                <a:solidFill>
                  <a:srgbClr val="2C256B"/>
                </a:solidFill>
              </a:rPr>
              <a:pPr/>
              <a:t>‹N°›</a:t>
            </a:fld>
            <a:endParaRPr lang="fr-FR" dirty="0">
              <a:solidFill>
                <a:srgbClr val="2C256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315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</p:sldLayoutIdLst>
  <p:txStyles>
    <p:titleStyle>
      <a:lvl1pPr algn="r" defTabSz="914400" rtl="0" eaLnBrk="1" latinLnBrk="0" hangingPunct="1">
        <a:lnSpc>
          <a:spcPct val="100000"/>
        </a:lnSpc>
        <a:spcBef>
          <a:spcPct val="0"/>
        </a:spcBef>
        <a:buNone/>
        <a:defRPr sz="1200" b="1" kern="12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288000" indent="-288000" algn="l" defTabSz="914400" rtl="0" eaLnBrk="1" latinLnBrk="0" hangingPunct="1">
        <a:lnSpc>
          <a:spcPct val="100000"/>
        </a:lnSpc>
        <a:spcBef>
          <a:spcPts val="1500"/>
        </a:spcBef>
        <a:spcAft>
          <a:spcPts val="1000"/>
        </a:spcAft>
        <a:buClr>
          <a:srgbClr val="153D8A"/>
        </a:buClr>
        <a:buSzPct val="110000"/>
        <a:buFont typeface="Wingdings" panose="05000000000000000000" pitchFamily="2" charset="2"/>
        <a:buChar char=""/>
        <a:defRPr sz="1800" b="1" kern="1200">
          <a:solidFill>
            <a:srgbClr val="153D8A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432000" indent="-1440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00A2E0"/>
        </a:buClr>
        <a:buSzPct val="85000"/>
        <a:buFont typeface="Wingdings 3" panose="05040102010807070707" pitchFamily="18" charset="2"/>
        <a:buChar char=""/>
        <a:defRPr sz="1600" b="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789750" indent="-1440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00A2E0"/>
        </a:buClr>
        <a:buSzPct val="120000"/>
        <a:buFont typeface="Arial" pitchFamily="34" charset="0"/>
        <a:buChar char="•"/>
        <a:defRPr sz="1400" b="0" i="1" kern="1200">
          <a:solidFill>
            <a:srgbClr val="00A2E0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432000" indent="0" algn="l" defTabSz="914400" rtl="0" eaLnBrk="1" latinLnBrk="0" hangingPunct="1">
        <a:lnSpc>
          <a:spcPct val="100000"/>
        </a:lnSpc>
        <a:spcBef>
          <a:spcPts val="0"/>
        </a:spcBef>
        <a:buSzPct val="25000"/>
        <a:buFontTx/>
        <a:buBlip>
          <a:blip r:embed="rId8"/>
        </a:buBlip>
        <a:defRPr sz="1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432000" indent="-144000" algn="l" defTabSz="914400" rtl="0" eaLnBrk="1" latinLnBrk="0" hangingPunct="1">
        <a:lnSpc>
          <a:spcPct val="100000"/>
        </a:lnSpc>
        <a:spcBef>
          <a:spcPts val="1500"/>
        </a:spcBef>
        <a:spcAft>
          <a:spcPts val="600"/>
        </a:spcAft>
        <a:buClr>
          <a:schemeClr val="accent4"/>
        </a:buClr>
        <a:buSzPct val="85000"/>
        <a:buFont typeface="Wingdings 3" panose="05040102010807070707" pitchFamily="18" charset="2"/>
        <a:buChar char=""/>
        <a:defRPr sz="1200" i="1" kern="1200">
          <a:solidFill>
            <a:schemeClr val="accent4"/>
          </a:solidFill>
          <a:latin typeface="+mn-lt"/>
          <a:ea typeface="+mn-ea"/>
          <a:cs typeface="+mn-cs"/>
        </a:defRPr>
      </a:lvl5pPr>
      <a:lvl6pPr marL="432000" indent="0" algn="l" defTabSz="914400" rtl="0" eaLnBrk="1" latinLnBrk="0" hangingPunct="1">
        <a:spcBef>
          <a:spcPts val="0"/>
        </a:spcBef>
        <a:buFontTx/>
        <a:buBlip>
          <a:blip r:embed="rId8"/>
        </a:buBlip>
        <a:defRPr sz="1200" kern="1200">
          <a:solidFill>
            <a:srgbClr val="444F57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107504" y="1084414"/>
            <a:ext cx="2592288" cy="4844690"/>
          </a:xfrm>
        </p:spPr>
        <p:txBody>
          <a:bodyPr>
            <a:normAutofit fontScale="92500" lnSpcReduction="20000"/>
          </a:bodyPr>
          <a:lstStyle/>
          <a:p>
            <a:pPr marL="82550" lvl="1" indent="0"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800" b="1" dirty="0">
                <a:solidFill>
                  <a:srgbClr val="153D8A"/>
                </a:solidFill>
              </a:rPr>
              <a:t>Référence architecte </a:t>
            </a:r>
          </a:p>
          <a:p>
            <a:pPr marL="82550" lvl="1" indent="0" algn="ctr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300" dirty="0">
                <a:solidFill>
                  <a:srgbClr val="153D8A"/>
                </a:solidFill>
              </a:rPr>
              <a:t>en réhabilitation d’un site patrimonial parisien n°1</a:t>
            </a:r>
          </a:p>
          <a:p>
            <a:pPr marL="0" lv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fr-FR" sz="1200" b="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fr-FR" sz="9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dirty="0">
                <a:solidFill>
                  <a:schemeClr val="tx1"/>
                </a:solidFill>
              </a:rPr>
              <a:t>NOM 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fr-FR" sz="1600" dirty="0">
              <a:solidFill>
                <a:schemeClr val="tx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/>
          </a:p>
          <a:p>
            <a:pPr marL="273050" lvl="1" indent="-190500"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Opération : </a:t>
            </a:r>
            <a:r>
              <a:rPr lang="fr-FR" sz="1500" b="1" dirty="0"/>
              <a:t>xxx</a:t>
            </a:r>
          </a:p>
          <a:p>
            <a:pPr marL="273050" lvl="1" indent="-190500"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Lieu : </a:t>
            </a:r>
            <a:r>
              <a:rPr lang="fr-FR" sz="1500" b="1" dirty="0"/>
              <a:t>xxx</a:t>
            </a:r>
            <a:endParaRPr lang="fr-FR" sz="1500" dirty="0"/>
          </a:p>
          <a:p>
            <a:pPr marL="273050" lvl="1" indent="-19050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Maître d’ouvrage : </a:t>
            </a:r>
            <a:r>
              <a:rPr lang="fr-FR" sz="1500" b="1" dirty="0"/>
              <a:t>xxx</a:t>
            </a:r>
          </a:p>
          <a:p>
            <a:pPr marL="273050" lvl="1" indent="-1905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Surface SDO : </a:t>
            </a:r>
            <a:r>
              <a:rPr lang="fr-FR" sz="1500" b="1" dirty="0"/>
              <a:t>xxx</a:t>
            </a:r>
          </a:p>
          <a:p>
            <a:pPr marL="273050" lvl="1" indent="-1905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Nombre de lots principaux </a:t>
            </a:r>
            <a:r>
              <a:rPr lang="fr-FR" sz="1500" b="1" dirty="0"/>
              <a:t>: xxx</a:t>
            </a:r>
          </a:p>
          <a:p>
            <a:pPr marL="273050" lvl="1" indent="-190500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Montant de l’opération: </a:t>
            </a:r>
            <a:r>
              <a:rPr lang="fr-FR" sz="1500" b="1" dirty="0"/>
              <a:t>xxx € HT travaux</a:t>
            </a:r>
          </a:p>
          <a:p>
            <a:pPr marL="82550" lvl="1" indent="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endParaRPr lang="fr-FR" sz="1500" b="1" dirty="0">
              <a:solidFill>
                <a:srgbClr val="153D8A"/>
              </a:solidFill>
            </a:endParaRPr>
          </a:p>
          <a:p>
            <a:pPr marL="273050" lvl="1" indent="-19050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Avancement/Livré en :</a:t>
            </a:r>
          </a:p>
          <a:p>
            <a:pPr marL="82550" lvl="1" indent="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500" b="1" dirty="0"/>
              <a:t>    xxx</a:t>
            </a: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 bwMode="gray">
          <a:xfrm>
            <a:off x="179512" y="5805264"/>
            <a:ext cx="8856984" cy="93610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88000" indent="-288000" algn="l" defTabSz="914400" rtl="0" eaLnBrk="1" latinLnBrk="0" hangingPunct="1">
              <a:lnSpc>
                <a:spcPct val="100000"/>
              </a:lnSpc>
              <a:spcBef>
                <a:spcPts val="1500"/>
              </a:spcBef>
              <a:spcAft>
                <a:spcPts val="1000"/>
              </a:spcAft>
              <a:buClr>
                <a:srgbClr val="153D8A"/>
              </a:buClr>
              <a:buSzPct val="110000"/>
              <a:buFont typeface="Wingdings" panose="05000000000000000000" pitchFamily="2" charset="2"/>
              <a:buChar char=""/>
              <a:defRPr sz="1800" b="1" kern="1200">
                <a:solidFill>
                  <a:srgbClr val="153D8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3200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A2E0"/>
              </a:buClr>
              <a:buSzPct val="85000"/>
              <a:buFont typeface="Wingdings 3" panose="05040102010807070707" pitchFamily="18" charset="2"/>
              <a:buChar char=""/>
              <a:defRPr sz="1600" b="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78975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A2E0"/>
              </a:buClr>
              <a:buSzPct val="120000"/>
              <a:buFont typeface="Arial" pitchFamily="34" charset="0"/>
              <a:buChar char="•"/>
              <a:defRPr sz="1400" b="0" i="1" kern="1200">
                <a:solidFill>
                  <a:srgbClr val="00A2E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432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25000"/>
              <a:buFontTx/>
              <a:buBlip>
                <a:blip r:embed="rId2"/>
              </a:buBlip>
              <a:defRPr sz="1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432000" indent="-144000" algn="l" defTabSz="914400" rtl="0" eaLnBrk="1" latinLnBrk="0" hangingPunct="1">
              <a:lnSpc>
                <a:spcPct val="100000"/>
              </a:lnSpc>
              <a:spcBef>
                <a:spcPts val="1500"/>
              </a:spcBef>
              <a:spcAft>
                <a:spcPts val="600"/>
              </a:spcAft>
              <a:buClr>
                <a:schemeClr val="accent4"/>
              </a:buClr>
              <a:buSzPct val="85000"/>
              <a:buFont typeface="Wingdings 3" panose="05040102010807070707" pitchFamily="18" charset="2"/>
              <a:buChar char=""/>
              <a:defRPr sz="1200" i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432000" indent="0" algn="l" defTabSz="914400" rtl="0" eaLnBrk="1" latinLnBrk="0" hangingPunct="1">
              <a:spcBef>
                <a:spcPts val="0"/>
              </a:spcBef>
              <a:buFontTx/>
              <a:buBlip>
                <a:blip r:embed="rId2"/>
              </a:buBlip>
              <a:defRPr sz="1200" kern="1200">
                <a:solidFill>
                  <a:srgbClr val="444F57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000">
              <a:lnSpc>
                <a:spcPct val="50000"/>
              </a:lnSpc>
              <a:spcBef>
                <a:spcPts val="600"/>
              </a:spcBef>
            </a:pPr>
            <a:endParaRPr lang="fr-FR" sz="1300" dirty="0"/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r>
              <a:rPr lang="fr-FR" sz="1300" dirty="0"/>
              <a:t>Présentation missions : </a:t>
            </a:r>
            <a:r>
              <a:rPr lang="fr-FR" sz="1300" dirty="0">
                <a:solidFill>
                  <a:schemeClr val="tx1"/>
                </a:solidFill>
              </a:rPr>
              <a:t>xxx</a:t>
            </a:r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r>
              <a:rPr lang="fr-FR" sz="1300" dirty="0"/>
              <a:t>Pertinence de la référence : </a:t>
            </a:r>
            <a:r>
              <a:rPr lang="fr-FR" sz="1300" dirty="0">
                <a:solidFill>
                  <a:schemeClr val="tx1"/>
                </a:solidFill>
              </a:rPr>
              <a:t>explication synthèse</a:t>
            </a:r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endParaRPr lang="fr-FR" sz="1300" dirty="0">
              <a:solidFill>
                <a:schemeClr val="tx1"/>
              </a:solidFill>
            </a:endParaRPr>
          </a:p>
          <a:p>
            <a:endParaRPr lang="fr-FR" sz="1300" dirty="0"/>
          </a:p>
        </p:txBody>
      </p:sp>
      <p:sp>
        <p:nvSpPr>
          <p:cNvPr id="6" name="Rectangle 5"/>
          <p:cNvSpPr/>
          <p:nvPr/>
        </p:nvSpPr>
        <p:spPr>
          <a:xfrm>
            <a:off x="2771800" y="970811"/>
            <a:ext cx="6264696" cy="453618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6"/>
          <p:cNvSpPr txBox="1">
            <a:spLocks/>
          </p:cNvSpPr>
          <p:nvPr/>
        </p:nvSpPr>
        <p:spPr bwMode="gray">
          <a:xfrm>
            <a:off x="1008064" y="260351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4" name="Titre 6"/>
          <p:cNvSpPr txBox="1">
            <a:spLocks/>
          </p:cNvSpPr>
          <p:nvPr/>
        </p:nvSpPr>
        <p:spPr bwMode="gray">
          <a:xfrm>
            <a:off x="755576" y="265385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2879812" y="108441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/>
              <a:t>Illustration</a:t>
            </a:r>
          </a:p>
        </p:txBody>
      </p:sp>
      <p:sp>
        <p:nvSpPr>
          <p:cNvPr id="13" name="Titre 1"/>
          <p:cNvSpPr txBox="1">
            <a:spLocks/>
          </p:cNvSpPr>
          <p:nvPr/>
        </p:nvSpPr>
        <p:spPr bwMode="gray">
          <a:xfrm>
            <a:off x="0" y="260351"/>
            <a:ext cx="971600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r>
              <a:rPr lang="fr-FR" dirty="0"/>
              <a:t>N°1</a:t>
            </a:r>
          </a:p>
        </p:txBody>
      </p:sp>
      <p:sp>
        <p:nvSpPr>
          <p:cNvPr id="11" name="Titre 1"/>
          <p:cNvSpPr txBox="1">
            <a:spLocks/>
          </p:cNvSpPr>
          <p:nvPr/>
        </p:nvSpPr>
        <p:spPr bwMode="gray">
          <a:xfrm>
            <a:off x="971600" y="260351"/>
            <a:ext cx="6120680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endParaRPr lang="fr-FR" sz="1200" dirty="0"/>
          </a:p>
        </p:txBody>
      </p:sp>
      <p:sp>
        <p:nvSpPr>
          <p:cNvPr id="15" name="Titre 1"/>
          <p:cNvSpPr txBox="1">
            <a:spLocks/>
          </p:cNvSpPr>
          <p:nvPr/>
        </p:nvSpPr>
        <p:spPr bwMode="gray">
          <a:xfrm>
            <a:off x="986726" y="258403"/>
            <a:ext cx="7864437" cy="54480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l"/>
            <a:r>
              <a:rPr lang="fr-FR" sz="1200" dirty="0"/>
              <a:t>Consultation n°25-056</a:t>
            </a:r>
            <a:br>
              <a:rPr lang="fr-FR" sz="1200" dirty="0"/>
            </a:br>
            <a:r>
              <a:rPr lang="fr-FR" sz="1200" dirty="0"/>
              <a:t>MOE – Travaux de réhabilitation des ensembles immobiliers </a:t>
            </a:r>
            <a:br>
              <a:rPr lang="fr-FR" sz="1200" dirty="0"/>
            </a:br>
            <a:endParaRPr lang="fr-FR" sz="1200" dirty="0"/>
          </a:p>
        </p:txBody>
      </p:sp>
      <p:sp>
        <p:nvSpPr>
          <p:cNvPr id="16" name="Titre 6"/>
          <p:cNvSpPr txBox="1">
            <a:spLocks/>
          </p:cNvSpPr>
          <p:nvPr/>
        </p:nvSpPr>
        <p:spPr bwMode="gray">
          <a:xfrm>
            <a:off x="1152080" y="198418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fr-FR" dirty="0"/>
              <a:t>Références</a:t>
            </a:r>
          </a:p>
        </p:txBody>
      </p:sp>
    </p:spTree>
    <p:extLst>
      <p:ext uri="{BB962C8B-B14F-4D97-AF65-F5344CB8AC3E}">
        <p14:creationId xmlns:p14="http://schemas.microsoft.com/office/powerpoint/2010/main" val="19123876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107504" y="1084414"/>
            <a:ext cx="2592288" cy="4844690"/>
          </a:xfrm>
        </p:spPr>
        <p:txBody>
          <a:bodyPr>
            <a:normAutofit fontScale="92500" lnSpcReduction="10000"/>
          </a:bodyPr>
          <a:lstStyle/>
          <a:p>
            <a:pPr marL="82550" lvl="1" indent="0" algn="ctr"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800" b="1" dirty="0">
                <a:solidFill>
                  <a:srgbClr val="153D8A"/>
                </a:solidFill>
              </a:rPr>
              <a:t>Référence BET </a:t>
            </a:r>
          </a:p>
          <a:p>
            <a:pPr marL="82550" lvl="1" indent="0" algn="ctr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300" dirty="0">
                <a:solidFill>
                  <a:srgbClr val="153D8A"/>
                </a:solidFill>
              </a:rPr>
              <a:t>en rénovation énergétique de logements n°2 (mini 2000 m2)</a:t>
            </a:r>
          </a:p>
          <a:p>
            <a:pPr marL="82550" lvl="1" indent="0" algn="ctr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endParaRPr lang="fr-FR" sz="9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dirty="0">
                <a:solidFill>
                  <a:schemeClr val="tx1"/>
                </a:solidFill>
              </a:rPr>
              <a:t>NOM 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fr-FR" sz="1600" dirty="0">
              <a:solidFill>
                <a:schemeClr val="tx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/>
          </a:p>
          <a:p>
            <a:pPr marL="273050" lvl="1" indent="-190500"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Opération : </a:t>
            </a:r>
            <a:r>
              <a:rPr lang="fr-FR" sz="1500" b="1" dirty="0"/>
              <a:t>xxx</a:t>
            </a:r>
          </a:p>
          <a:p>
            <a:pPr marL="273050" lvl="1" indent="-190500"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Lieu : </a:t>
            </a:r>
            <a:r>
              <a:rPr lang="fr-FR" sz="1500" b="1" dirty="0"/>
              <a:t>xxx</a:t>
            </a:r>
            <a:endParaRPr lang="fr-FR" sz="1500" dirty="0"/>
          </a:p>
          <a:p>
            <a:pPr marL="273050" lvl="1" indent="-19050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Maître d’ouvrage : </a:t>
            </a:r>
            <a:r>
              <a:rPr lang="fr-FR" sz="1500" b="1" dirty="0"/>
              <a:t>xxx</a:t>
            </a:r>
          </a:p>
          <a:p>
            <a:pPr marL="273050" lvl="1" indent="-1905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Surface SDO : </a:t>
            </a:r>
            <a:r>
              <a:rPr lang="fr-FR" sz="1500" b="1" dirty="0"/>
              <a:t>xxx</a:t>
            </a:r>
          </a:p>
          <a:p>
            <a:pPr marL="273050" lvl="1" indent="-1905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Nombre de lots principaux </a:t>
            </a:r>
            <a:r>
              <a:rPr lang="fr-FR" sz="1500" b="1" dirty="0"/>
              <a:t>: xxx</a:t>
            </a:r>
          </a:p>
          <a:p>
            <a:pPr marL="273050" lvl="1" indent="-190500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Montant de l’opération: </a:t>
            </a:r>
            <a:r>
              <a:rPr lang="fr-FR" sz="1500" b="1" dirty="0"/>
              <a:t>xxx € HT travaux</a:t>
            </a:r>
          </a:p>
          <a:p>
            <a:pPr marL="82550" lvl="1" indent="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endParaRPr lang="fr-FR" sz="1500" b="1" dirty="0">
              <a:solidFill>
                <a:srgbClr val="153D8A"/>
              </a:solidFill>
            </a:endParaRPr>
          </a:p>
          <a:p>
            <a:pPr marL="273050" lvl="1" indent="-19050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Avancement/Livré en :</a:t>
            </a:r>
          </a:p>
          <a:p>
            <a:pPr marL="82550" lvl="1" indent="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500" b="1" dirty="0"/>
              <a:t>    xxx</a:t>
            </a: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 bwMode="gray">
          <a:xfrm>
            <a:off x="179512" y="5805264"/>
            <a:ext cx="8856984" cy="93610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88000" indent="-288000" algn="l" defTabSz="914400" rtl="0" eaLnBrk="1" latinLnBrk="0" hangingPunct="1">
              <a:lnSpc>
                <a:spcPct val="100000"/>
              </a:lnSpc>
              <a:spcBef>
                <a:spcPts val="1500"/>
              </a:spcBef>
              <a:spcAft>
                <a:spcPts val="1000"/>
              </a:spcAft>
              <a:buClr>
                <a:srgbClr val="153D8A"/>
              </a:buClr>
              <a:buSzPct val="110000"/>
              <a:buFont typeface="Wingdings" panose="05000000000000000000" pitchFamily="2" charset="2"/>
              <a:buChar char=""/>
              <a:defRPr sz="1800" b="1" kern="1200">
                <a:solidFill>
                  <a:srgbClr val="153D8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3200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A2E0"/>
              </a:buClr>
              <a:buSzPct val="85000"/>
              <a:buFont typeface="Wingdings 3" panose="05040102010807070707" pitchFamily="18" charset="2"/>
              <a:buChar char=""/>
              <a:defRPr sz="1600" b="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78975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A2E0"/>
              </a:buClr>
              <a:buSzPct val="120000"/>
              <a:buFont typeface="Arial" pitchFamily="34" charset="0"/>
              <a:buChar char="•"/>
              <a:defRPr sz="1400" b="0" i="1" kern="1200">
                <a:solidFill>
                  <a:srgbClr val="00A2E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432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25000"/>
              <a:buFontTx/>
              <a:buBlip>
                <a:blip r:embed="rId2"/>
              </a:buBlip>
              <a:defRPr sz="1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432000" indent="-144000" algn="l" defTabSz="914400" rtl="0" eaLnBrk="1" latinLnBrk="0" hangingPunct="1">
              <a:lnSpc>
                <a:spcPct val="100000"/>
              </a:lnSpc>
              <a:spcBef>
                <a:spcPts val="1500"/>
              </a:spcBef>
              <a:spcAft>
                <a:spcPts val="600"/>
              </a:spcAft>
              <a:buClr>
                <a:schemeClr val="accent4"/>
              </a:buClr>
              <a:buSzPct val="85000"/>
              <a:buFont typeface="Wingdings 3" panose="05040102010807070707" pitchFamily="18" charset="2"/>
              <a:buChar char=""/>
              <a:defRPr sz="1200" i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432000" indent="0" algn="l" defTabSz="914400" rtl="0" eaLnBrk="1" latinLnBrk="0" hangingPunct="1">
              <a:spcBef>
                <a:spcPts val="0"/>
              </a:spcBef>
              <a:buFontTx/>
              <a:buBlip>
                <a:blip r:embed="rId2"/>
              </a:buBlip>
              <a:defRPr sz="1200" kern="1200">
                <a:solidFill>
                  <a:srgbClr val="444F57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000">
              <a:lnSpc>
                <a:spcPct val="50000"/>
              </a:lnSpc>
              <a:spcBef>
                <a:spcPts val="600"/>
              </a:spcBef>
            </a:pPr>
            <a:endParaRPr lang="fr-FR" sz="1300" dirty="0"/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r>
              <a:rPr lang="fr-FR" sz="1300" dirty="0"/>
              <a:t>Présentation missions : </a:t>
            </a:r>
            <a:r>
              <a:rPr lang="fr-FR" sz="1300" dirty="0">
                <a:solidFill>
                  <a:schemeClr val="tx1"/>
                </a:solidFill>
              </a:rPr>
              <a:t>xxx</a:t>
            </a:r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r>
              <a:rPr lang="fr-FR" sz="1300" dirty="0"/>
              <a:t>Pertinence de la référence : </a:t>
            </a:r>
            <a:r>
              <a:rPr lang="fr-FR" sz="1300" dirty="0">
                <a:solidFill>
                  <a:schemeClr val="tx1"/>
                </a:solidFill>
              </a:rPr>
              <a:t>explication synthèse</a:t>
            </a:r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endParaRPr lang="fr-FR" sz="1300" dirty="0">
              <a:solidFill>
                <a:schemeClr val="tx1"/>
              </a:solidFill>
            </a:endParaRPr>
          </a:p>
          <a:p>
            <a:endParaRPr lang="fr-FR" sz="1300" dirty="0"/>
          </a:p>
        </p:txBody>
      </p:sp>
      <p:sp>
        <p:nvSpPr>
          <p:cNvPr id="6" name="Rectangle 5"/>
          <p:cNvSpPr/>
          <p:nvPr/>
        </p:nvSpPr>
        <p:spPr>
          <a:xfrm>
            <a:off x="2771800" y="970811"/>
            <a:ext cx="6264696" cy="453618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6"/>
          <p:cNvSpPr txBox="1">
            <a:spLocks/>
          </p:cNvSpPr>
          <p:nvPr/>
        </p:nvSpPr>
        <p:spPr bwMode="gray">
          <a:xfrm>
            <a:off x="1008064" y="260351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4" name="Titre 6"/>
          <p:cNvSpPr txBox="1">
            <a:spLocks/>
          </p:cNvSpPr>
          <p:nvPr/>
        </p:nvSpPr>
        <p:spPr bwMode="gray">
          <a:xfrm>
            <a:off x="755576" y="265385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2879812" y="108441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/>
              <a:t>Illustration</a:t>
            </a:r>
          </a:p>
        </p:txBody>
      </p:sp>
      <p:sp>
        <p:nvSpPr>
          <p:cNvPr id="13" name="Titre 1"/>
          <p:cNvSpPr txBox="1">
            <a:spLocks/>
          </p:cNvSpPr>
          <p:nvPr/>
        </p:nvSpPr>
        <p:spPr bwMode="gray">
          <a:xfrm>
            <a:off x="0" y="260351"/>
            <a:ext cx="971600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r>
              <a:rPr lang="fr-FR" dirty="0"/>
              <a:t>N°10</a:t>
            </a:r>
          </a:p>
        </p:txBody>
      </p:sp>
      <p:sp>
        <p:nvSpPr>
          <p:cNvPr id="11" name="Titre 1"/>
          <p:cNvSpPr txBox="1">
            <a:spLocks/>
          </p:cNvSpPr>
          <p:nvPr/>
        </p:nvSpPr>
        <p:spPr bwMode="gray">
          <a:xfrm>
            <a:off x="971600" y="260351"/>
            <a:ext cx="6120680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endParaRPr lang="fr-FR" sz="1200" dirty="0"/>
          </a:p>
        </p:txBody>
      </p:sp>
      <p:sp>
        <p:nvSpPr>
          <p:cNvPr id="15" name="Titre 1"/>
          <p:cNvSpPr txBox="1">
            <a:spLocks/>
          </p:cNvSpPr>
          <p:nvPr/>
        </p:nvSpPr>
        <p:spPr bwMode="gray">
          <a:xfrm>
            <a:off x="986726" y="258403"/>
            <a:ext cx="7864437" cy="54480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l"/>
            <a:r>
              <a:rPr lang="fr-FR" sz="1200" dirty="0"/>
              <a:t>Consultation n°25-056</a:t>
            </a:r>
            <a:br>
              <a:rPr lang="fr-FR" sz="1200" dirty="0"/>
            </a:br>
            <a:r>
              <a:rPr lang="fr-FR" sz="1200" dirty="0"/>
              <a:t>MOE – Travaux de réhabilitation des ensembles immobiliers </a:t>
            </a:r>
            <a:br>
              <a:rPr lang="fr-FR" sz="1200" dirty="0"/>
            </a:br>
            <a:endParaRPr lang="fr-FR" sz="1200" dirty="0"/>
          </a:p>
        </p:txBody>
      </p:sp>
      <p:sp>
        <p:nvSpPr>
          <p:cNvPr id="16" name="Titre 6"/>
          <p:cNvSpPr txBox="1">
            <a:spLocks/>
          </p:cNvSpPr>
          <p:nvPr/>
        </p:nvSpPr>
        <p:spPr bwMode="gray">
          <a:xfrm>
            <a:off x="1152080" y="198418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fr-FR" dirty="0"/>
              <a:t>Références</a:t>
            </a:r>
          </a:p>
        </p:txBody>
      </p:sp>
    </p:spTree>
    <p:extLst>
      <p:ext uri="{BB962C8B-B14F-4D97-AF65-F5344CB8AC3E}">
        <p14:creationId xmlns:p14="http://schemas.microsoft.com/office/powerpoint/2010/main" val="35431271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107504" y="1084414"/>
            <a:ext cx="2592288" cy="4844690"/>
          </a:xfrm>
        </p:spPr>
        <p:txBody>
          <a:bodyPr>
            <a:normAutofit fontScale="92500" lnSpcReduction="10000"/>
          </a:bodyPr>
          <a:lstStyle/>
          <a:p>
            <a:pPr marL="82550" lvl="1" indent="0" algn="ctr"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800" b="1" dirty="0">
                <a:solidFill>
                  <a:srgbClr val="153D8A"/>
                </a:solidFill>
              </a:rPr>
              <a:t>Référence BET </a:t>
            </a:r>
          </a:p>
          <a:p>
            <a:pPr marL="82550" lvl="1" indent="0" algn="ctr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300" dirty="0">
                <a:solidFill>
                  <a:srgbClr val="153D8A"/>
                </a:solidFill>
              </a:rPr>
              <a:t>d’opération avec reprise de structure</a:t>
            </a:r>
            <a:endParaRPr lang="fr-FR" sz="9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dirty="0">
                <a:solidFill>
                  <a:schemeClr val="tx1"/>
                </a:solidFill>
              </a:rPr>
              <a:t>NOM 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fr-FR" sz="1600" dirty="0">
              <a:solidFill>
                <a:schemeClr val="tx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/>
          </a:p>
          <a:p>
            <a:pPr marL="273050" lvl="1" indent="-190500"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Opération : </a:t>
            </a:r>
            <a:r>
              <a:rPr lang="fr-FR" sz="1500" b="1" dirty="0"/>
              <a:t>xxx</a:t>
            </a:r>
          </a:p>
          <a:p>
            <a:pPr marL="273050" lvl="1" indent="-190500"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Lieu : </a:t>
            </a:r>
            <a:r>
              <a:rPr lang="fr-FR" sz="1500" b="1" dirty="0"/>
              <a:t>xxx</a:t>
            </a:r>
            <a:endParaRPr lang="fr-FR" sz="1500" dirty="0"/>
          </a:p>
          <a:p>
            <a:pPr marL="273050" lvl="1" indent="-19050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Maître d’ouvrage : </a:t>
            </a:r>
            <a:r>
              <a:rPr lang="fr-FR" sz="1500" b="1" dirty="0"/>
              <a:t>xxx</a:t>
            </a:r>
          </a:p>
          <a:p>
            <a:pPr marL="273050" lvl="1" indent="-1905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Surface SDO : </a:t>
            </a:r>
            <a:r>
              <a:rPr lang="fr-FR" sz="1500" b="1" dirty="0"/>
              <a:t>xxx</a:t>
            </a:r>
          </a:p>
          <a:p>
            <a:pPr marL="273050" lvl="1" indent="-1905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Nombre de lots principaux </a:t>
            </a:r>
            <a:r>
              <a:rPr lang="fr-FR" sz="1500" b="1" dirty="0"/>
              <a:t>: xxx</a:t>
            </a:r>
          </a:p>
          <a:p>
            <a:pPr marL="273050" lvl="1" indent="-190500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Montant de l’opération: </a:t>
            </a:r>
            <a:r>
              <a:rPr lang="fr-FR" sz="1500" b="1" dirty="0"/>
              <a:t>xxx € HT travaux</a:t>
            </a:r>
          </a:p>
          <a:p>
            <a:pPr marL="82550" lvl="1" indent="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endParaRPr lang="fr-FR" sz="1500" b="1" dirty="0">
              <a:solidFill>
                <a:srgbClr val="153D8A"/>
              </a:solidFill>
            </a:endParaRPr>
          </a:p>
          <a:p>
            <a:pPr marL="273050" lvl="1" indent="-19050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Avancement/Livré en :</a:t>
            </a:r>
          </a:p>
          <a:p>
            <a:pPr marL="82550" lvl="1" indent="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500" b="1" dirty="0"/>
              <a:t>    xxx</a:t>
            </a: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 bwMode="gray">
          <a:xfrm>
            <a:off x="179512" y="5805264"/>
            <a:ext cx="8856984" cy="93610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88000" indent="-288000" algn="l" defTabSz="914400" rtl="0" eaLnBrk="1" latinLnBrk="0" hangingPunct="1">
              <a:lnSpc>
                <a:spcPct val="100000"/>
              </a:lnSpc>
              <a:spcBef>
                <a:spcPts val="1500"/>
              </a:spcBef>
              <a:spcAft>
                <a:spcPts val="1000"/>
              </a:spcAft>
              <a:buClr>
                <a:srgbClr val="153D8A"/>
              </a:buClr>
              <a:buSzPct val="110000"/>
              <a:buFont typeface="Wingdings" panose="05000000000000000000" pitchFamily="2" charset="2"/>
              <a:buChar char=""/>
              <a:defRPr sz="1800" b="1" kern="1200">
                <a:solidFill>
                  <a:srgbClr val="153D8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3200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A2E0"/>
              </a:buClr>
              <a:buSzPct val="85000"/>
              <a:buFont typeface="Wingdings 3" panose="05040102010807070707" pitchFamily="18" charset="2"/>
              <a:buChar char=""/>
              <a:defRPr sz="1600" b="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78975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A2E0"/>
              </a:buClr>
              <a:buSzPct val="120000"/>
              <a:buFont typeface="Arial" pitchFamily="34" charset="0"/>
              <a:buChar char="•"/>
              <a:defRPr sz="1400" b="0" i="1" kern="1200">
                <a:solidFill>
                  <a:srgbClr val="00A2E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432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25000"/>
              <a:buFontTx/>
              <a:buBlip>
                <a:blip r:embed="rId2"/>
              </a:buBlip>
              <a:defRPr sz="1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432000" indent="-144000" algn="l" defTabSz="914400" rtl="0" eaLnBrk="1" latinLnBrk="0" hangingPunct="1">
              <a:lnSpc>
                <a:spcPct val="100000"/>
              </a:lnSpc>
              <a:spcBef>
                <a:spcPts val="1500"/>
              </a:spcBef>
              <a:spcAft>
                <a:spcPts val="600"/>
              </a:spcAft>
              <a:buClr>
                <a:schemeClr val="accent4"/>
              </a:buClr>
              <a:buSzPct val="85000"/>
              <a:buFont typeface="Wingdings 3" panose="05040102010807070707" pitchFamily="18" charset="2"/>
              <a:buChar char=""/>
              <a:defRPr sz="1200" i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432000" indent="0" algn="l" defTabSz="914400" rtl="0" eaLnBrk="1" latinLnBrk="0" hangingPunct="1">
              <a:spcBef>
                <a:spcPts val="0"/>
              </a:spcBef>
              <a:buFontTx/>
              <a:buBlip>
                <a:blip r:embed="rId2"/>
              </a:buBlip>
              <a:defRPr sz="1200" kern="1200">
                <a:solidFill>
                  <a:srgbClr val="444F57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000">
              <a:lnSpc>
                <a:spcPct val="50000"/>
              </a:lnSpc>
              <a:spcBef>
                <a:spcPts val="600"/>
              </a:spcBef>
            </a:pPr>
            <a:endParaRPr lang="fr-FR" sz="1300" dirty="0"/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r>
              <a:rPr lang="fr-FR" sz="1300" dirty="0"/>
              <a:t>Présentation missions : </a:t>
            </a:r>
            <a:r>
              <a:rPr lang="fr-FR" sz="1300" dirty="0">
                <a:solidFill>
                  <a:schemeClr val="tx1"/>
                </a:solidFill>
              </a:rPr>
              <a:t>xxx</a:t>
            </a:r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r>
              <a:rPr lang="fr-FR" sz="1300" dirty="0"/>
              <a:t>Pertinence de la référence : </a:t>
            </a:r>
            <a:r>
              <a:rPr lang="fr-FR" sz="1300" dirty="0">
                <a:solidFill>
                  <a:schemeClr val="tx1"/>
                </a:solidFill>
              </a:rPr>
              <a:t>explication synthèse</a:t>
            </a:r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endParaRPr lang="fr-FR" sz="1300" dirty="0">
              <a:solidFill>
                <a:schemeClr val="tx1"/>
              </a:solidFill>
            </a:endParaRPr>
          </a:p>
          <a:p>
            <a:endParaRPr lang="fr-FR" sz="1300" dirty="0"/>
          </a:p>
        </p:txBody>
      </p:sp>
      <p:sp>
        <p:nvSpPr>
          <p:cNvPr id="6" name="Rectangle 5"/>
          <p:cNvSpPr/>
          <p:nvPr/>
        </p:nvSpPr>
        <p:spPr>
          <a:xfrm>
            <a:off x="2771800" y="970811"/>
            <a:ext cx="6264696" cy="453618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6"/>
          <p:cNvSpPr txBox="1">
            <a:spLocks/>
          </p:cNvSpPr>
          <p:nvPr/>
        </p:nvSpPr>
        <p:spPr bwMode="gray">
          <a:xfrm>
            <a:off x="1008064" y="260351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4" name="Titre 6"/>
          <p:cNvSpPr txBox="1">
            <a:spLocks/>
          </p:cNvSpPr>
          <p:nvPr/>
        </p:nvSpPr>
        <p:spPr bwMode="gray">
          <a:xfrm>
            <a:off x="755576" y="265385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2879812" y="108441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/>
              <a:t>Illustration</a:t>
            </a:r>
          </a:p>
        </p:txBody>
      </p:sp>
      <p:sp>
        <p:nvSpPr>
          <p:cNvPr id="13" name="Titre 1"/>
          <p:cNvSpPr txBox="1">
            <a:spLocks/>
          </p:cNvSpPr>
          <p:nvPr/>
        </p:nvSpPr>
        <p:spPr bwMode="gray">
          <a:xfrm>
            <a:off x="0" y="260351"/>
            <a:ext cx="971600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r>
              <a:rPr lang="fr-FR" dirty="0"/>
              <a:t>N°11</a:t>
            </a:r>
          </a:p>
        </p:txBody>
      </p:sp>
      <p:sp>
        <p:nvSpPr>
          <p:cNvPr id="11" name="Titre 1"/>
          <p:cNvSpPr txBox="1">
            <a:spLocks/>
          </p:cNvSpPr>
          <p:nvPr/>
        </p:nvSpPr>
        <p:spPr bwMode="gray">
          <a:xfrm>
            <a:off x="971600" y="260351"/>
            <a:ext cx="6120680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endParaRPr lang="fr-FR" sz="1200" dirty="0"/>
          </a:p>
        </p:txBody>
      </p:sp>
      <p:sp>
        <p:nvSpPr>
          <p:cNvPr id="15" name="Titre 1"/>
          <p:cNvSpPr txBox="1">
            <a:spLocks/>
          </p:cNvSpPr>
          <p:nvPr/>
        </p:nvSpPr>
        <p:spPr bwMode="gray">
          <a:xfrm>
            <a:off x="986726" y="258403"/>
            <a:ext cx="7864437" cy="54480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l"/>
            <a:r>
              <a:rPr lang="fr-FR" sz="1200" dirty="0"/>
              <a:t>Consultation n°25-056</a:t>
            </a:r>
            <a:br>
              <a:rPr lang="fr-FR" sz="1200" dirty="0"/>
            </a:br>
            <a:r>
              <a:rPr lang="fr-FR" sz="1200" dirty="0"/>
              <a:t>MOE – Travaux de réhabilitation des ensembles immobiliers </a:t>
            </a:r>
            <a:br>
              <a:rPr lang="fr-FR" sz="1200" dirty="0"/>
            </a:br>
            <a:endParaRPr lang="fr-FR" sz="1200" dirty="0"/>
          </a:p>
        </p:txBody>
      </p:sp>
      <p:sp>
        <p:nvSpPr>
          <p:cNvPr id="16" name="Titre 6"/>
          <p:cNvSpPr txBox="1">
            <a:spLocks/>
          </p:cNvSpPr>
          <p:nvPr/>
        </p:nvSpPr>
        <p:spPr bwMode="gray">
          <a:xfrm>
            <a:off x="1152080" y="198418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fr-FR" dirty="0"/>
              <a:t>Références</a:t>
            </a:r>
          </a:p>
        </p:txBody>
      </p:sp>
    </p:spTree>
    <p:extLst>
      <p:ext uri="{BB962C8B-B14F-4D97-AF65-F5344CB8AC3E}">
        <p14:creationId xmlns:p14="http://schemas.microsoft.com/office/powerpoint/2010/main" val="31082303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107504" y="1084414"/>
            <a:ext cx="2592288" cy="4844690"/>
          </a:xfrm>
        </p:spPr>
        <p:txBody>
          <a:bodyPr>
            <a:normAutofit fontScale="92500" lnSpcReduction="10000"/>
          </a:bodyPr>
          <a:lstStyle/>
          <a:p>
            <a:pPr marL="82550" lvl="1" indent="0" algn="ctr"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800" b="1" dirty="0">
                <a:solidFill>
                  <a:srgbClr val="153D8A"/>
                </a:solidFill>
              </a:rPr>
              <a:t>Référence BET </a:t>
            </a:r>
          </a:p>
          <a:p>
            <a:pPr marL="82550" lvl="1" indent="0" algn="ctr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300" dirty="0">
                <a:solidFill>
                  <a:srgbClr val="153D8A"/>
                </a:solidFill>
              </a:rPr>
              <a:t>d’opérations de réhabilitation avec démarche environnementale n°1</a:t>
            </a:r>
            <a:endParaRPr lang="fr-FR" sz="9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dirty="0">
                <a:solidFill>
                  <a:schemeClr val="tx1"/>
                </a:solidFill>
              </a:rPr>
              <a:t>NOM 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fr-FR" sz="1600" dirty="0">
              <a:solidFill>
                <a:schemeClr val="tx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/>
          </a:p>
          <a:p>
            <a:pPr marL="273050" lvl="1" indent="-190500"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Opération : </a:t>
            </a:r>
            <a:r>
              <a:rPr lang="fr-FR" sz="1500" b="1" dirty="0"/>
              <a:t>xxx</a:t>
            </a:r>
          </a:p>
          <a:p>
            <a:pPr marL="273050" lvl="1" indent="-190500"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Lieu : </a:t>
            </a:r>
            <a:r>
              <a:rPr lang="fr-FR" sz="1500" b="1" dirty="0"/>
              <a:t>xxx</a:t>
            </a:r>
            <a:endParaRPr lang="fr-FR" sz="1500" dirty="0"/>
          </a:p>
          <a:p>
            <a:pPr marL="273050" lvl="1" indent="-19050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Maître d’ouvrage : </a:t>
            </a:r>
            <a:r>
              <a:rPr lang="fr-FR" sz="1500" b="1" dirty="0"/>
              <a:t>xxx</a:t>
            </a:r>
          </a:p>
          <a:p>
            <a:pPr marL="273050" lvl="1" indent="-1905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Surface SDO : </a:t>
            </a:r>
            <a:r>
              <a:rPr lang="fr-FR" sz="1500" b="1" dirty="0"/>
              <a:t>xxx</a:t>
            </a:r>
          </a:p>
          <a:p>
            <a:pPr marL="273050" lvl="1" indent="-1905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Nombre de lots principaux </a:t>
            </a:r>
            <a:r>
              <a:rPr lang="fr-FR" sz="1500" b="1" dirty="0"/>
              <a:t>: xxx</a:t>
            </a:r>
          </a:p>
          <a:p>
            <a:pPr marL="273050" lvl="1" indent="-190500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Montant de l’opération: </a:t>
            </a:r>
            <a:r>
              <a:rPr lang="fr-FR" sz="1500" b="1" dirty="0"/>
              <a:t>xxx € HT travaux</a:t>
            </a:r>
          </a:p>
          <a:p>
            <a:pPr marL="82550" lvl="1" indent="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endParaRPr lang="fr-FR" sz="1500" b="1" dirty="0">
              <a:solidFill>
                <a:srgbClr val="153D8A"/>
              </a:solidFill>
            </a:endParaRPr>
          </a:p>
          <a:p>
            <a:pPr marL="273050" lvl="1" indent="-19050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Avancement/Livré en :</a:t>
            </a:r>
          </a:p>
          <a:p>
            <a:pPr marL="82550" lvl="1" indent="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500" b="1" dirty="0"/>
              <a:t>    xxx</a:t>
            </a: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 bwMode="gray">
          <a:xfrm>
            <a:off x="179512" y="5805264"/>
            <a:ext cx="8856984" cy="93610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88000" indent="-288000" algn="l" defTabSz="914400" rtl="0" eaLnBrk="1" latinLnBrk="0" hangingPunct="1">
              <a:lnSpc>
                <a:spcPct val="100000"/>
              </a:lnSpc>
              <a:spcBef>
                <a:spcPts val="1500"/>
              </a:spcBef>
              <a:spcAft>
                <a:spcPts val="1000"/>
              </a:spcAft>
              <a:buClr>
                <a:srgbClr val="153D8A"/>
              </a:buClr>
              <a:buSzPct val="110000"/>
              <a:buFont typeface="Wingdings" panose="05000000000000000000" pitchFamily="2" charset="2"/>
              <a:buChar char=""/>
              <a:defRPr sz="1800" b="1" kern="1200">
                <a:solidFill>
                  <a:srgbClr val="153D8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3200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A2E0"/>
              </a:buClr>
              <a:buSzPct val="85000"/>
              <a:buFont typeface="Wingdings 3" panose="05040102010807070707" pitchFamily="18" charset="2"/>
              <a:buChar char=""/>
              <a:defRPr sz="1600" b="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78975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A2E0"/>
              </a:buClr>
              <a:buSzPct val="120000"/>
              <a:buFont typeface="Arial" pitchFamily="34" charset="0"/>
              <a:buChar char="•"/>
              <a:defRPr sz="1400" b="0" i="1" kern="1200">
                <a:solidFill>
                  <a:srgbClr val="00A2E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432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25000"/>
              <a:buFontTx/>
              <a:buBlip>
                <a:blip r:embed="rId2"/>
              </a:buBlip>
              <a:defRPr sz="1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432000" indent="-144000" algn="l" defTabSz="914400" rtl="0" eaLnBrk="1" latinLnBrk="0" hangingPunct="1">
              <a:lnSpc>
                <a:spcPct val="100000"/>
              </a:lnSpc>
              <a:spcBef>
                <a:spcPts val="1500"/>
              </a:spcBef>
              <a:spcAft>
                <a:spcPts val="600"/>
              </a:spcAft>
              <a:buClr>
                <a:schemeClr val="accent4"/>
              </a:buClr>
              <a:buSzPct val="85000"/>
              <a:buFont typeface="Wingdings 3" panose="05040102010807070707" pitchFamily="18" charset="2"/>
              <a:buChar char=""/>
              <a:defRPr sz="1200" i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432000" indent="0" algn="l" defTabSz="914400" rtl="0" eaLnBrk="1" latinLnBrk="0" hangingPunct="1">
              <a:spcBef>
                <a:spcPts val="0"/>
              </a:spcBef>
              <a:buFontTx/>
              <a:buBlip>
                <a:blip r:embed="rId2"/>
              </a:buBlip>
              <a:defRPr sz="1200" kern="1200">
                <a:solidFill>
                  <a:srgbClr val="444F57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000">
              <a:lnSpc>
                <a:spcPct val="50000"/>
              </a:lnSpc>
              <a:spcBef>
                <a:spcPts val="600"/>
              </a:spcBef>
            </a:pPr>
            <a:endParaRPr lang="fr-FR" sz="1300" dirty="0"/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r>
              <a:rPr lang="fr-FR" sz="1300" dirty="0"/>
              <a:t>Présentation missions : </a:t>
            </a:r>
            <a:r>
              <a:rPr lang="fr-FR" sz="1300" dirty="0">
                <a:solidFill>
                  <a:schemeClr val="tx1"/>
                </a:solidFill>
              </a:rPr>
              <a:t>xxx</a:t>
            </a:r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r>
              <a:rPr lang="fr-FR" sz="1300" dirty="0"/>
              <a:t>Pertinence de la référence : </a:t>
            </a:r>
            <a:r>
              <a:rPr lang="fr-FR" sz="1300" dirty="0">
                <a:solidFill>
                  <a:schemeClr val="tx1"/>
                </a:solidFill>
              </a:rPr>
              <a:t>explication synthèse</a:t>
            </a:r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endParaRPr lang="fr-FR" sz="1300" dirty="0">
              <a:solidFill>
                <a:schemeClr val="tx1"/>
              </a:solidFill>
            </a:endParaRPr>
          </a:p>
          <a:p>
            <a:endParaRPr lang="fr-FR" sz="1300" dirty="0"/>
          </a:p>
        </p:txBody>
      </p:sp>
      <p:sp>
        <p:nvSpPr>
          <p:cNvPr id="6" name="Rectangle 5"/>
          <p:cNvSpPr/>
          <p:nvPr/>
        </p:nvSpPr>
        <p:spPr>
          <a:xfrm>
            <a:off x="2771800" y="970811"/>
            <a:ext cx="6264696" cy="453618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6"/>
          <p:cNvSpPr txBox="1">
            <a:spLocks/>
          </p:cNvSpPr>
          <p:nvPr/>
        </p:nvSpPr>
        <p:spPr bwMode="gray">
          <a:xfrm>
            <a:off x="1008064" y="260351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4" name="Titre 6"/>
          <p:cNvSpPr txBox="1">
            <a:spLocks/>
          </p:cNvSpPr>
          <p:nvPr/>
        </p:nvSpPr>
        <p:spPr bwMode="gray">
          <a:xfrm>
            <a:off x="755576" y="265385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2879812" y="108441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/>
              <a:t>Illustration</a:t>
            </a:r>
          </a:p>
        </p:txBody>
      </p:sp>
      <p:sp>
        <p:nvSpPr>
          <p:cNvPr id="13" name="Titre 1"/>
          <p:cNvSpPr txBox="1">
            <a:spLocks/>
          </p:cNvSpPr>
          <p:nvPr/>
        </p:nvSpPr>
        <p:spPr bwMode="gray">
          <a:xfrm>
            <a:off x="0" y="260351"/>
            <a:ext cx="971600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r>
              <a:rPr lang="fr-FR" dirty="0"/>
              <a:t>N°12</a:t>
            </a:r>
          </a:p>
        </p:txBody>
      </p:sp>
      <p:sp>
        <p:nvSpPr>
          <p:cNvPr id="11" name="Titre 1"/>
          <p:cNvSpPr txBox="1">
            <a:spLocks/>
          </p:cNvSpPr>
          <p:nvPr/>
        </p:nvSpPr>
        <p:spPr bwMode="gray">
          <a:xfrm>
            <a:off x="971600" y="260351"/>
            <a:ext cx="6120680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endParaRPr lang="fr-FR" sz="1200" dirty="0"/>
          </a:p>
        </p:txBody>
      </p:sp>
      <p:sp>
        <p:nvSpPr>
          <p:cNvPr id="15" name="Titre 1"/>
          <p:cNvSpPr txBox="1">
            <a:spLocks/>
          </p:cNvSpPr>
          <p:nvPr/>
        </p:nvSpPr>
        <p:spPr bwMode="gray">
          <a:xfrm>
            <a:off x="986726" y="258403"/>
            <a:ext cx="7864437" cy="54480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l"/>
            <a:r>
              <a:rPr lang="fr-FR" sz="1200" dirty="0"/>
              <a:t>Consultation n°25-056</a:t>
            </a:r>
            <a:br>
              <a:rPr lang="fr-FR" sz="1200" dirty="0"/>
            </a:br>
            <a:r>
              <a:rPr lang="fr-FR" sz="1200" dirty="0"/>
              <a:t>MOE – Travaux de réhabilitation des ensembles immobiliers </a:t>
            </a:r>
            <a:br>
              <a:rPr lang="fr-FR" sz="1200" dirty="0"/>
            </a:br>
            <a:endParaRPr lang="fr-FR" sz="1200" dirty="0"/>
          </a:p>
        </p:txBody>
      </p:sp>
      <p:sp>
        <p:nvSpPr>
          <p:cNvPr id="16" name="Titre 6"/>
          <p:cNvSpPr txBox="1">
            <a:spLocks/>
          </p:cNvSpPr>
          <p:nvPr/>
        </p:nvSpPr>
        <p:spPr bwMode="gray">
          <a:xfrm>
            <a:off x="1152080" y="198418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fr-FR" dirty="0"/>
              <a:t>Références</a:t>
            </a:r>
          </a:p>
        </p:txBody>
      </p:sp>
    </p:spTree>
    <p:extLst>
      <p:ext uri="{BB962C8B-B14F-4D97-AF65-F5344CB8AC3E}">
        <p14:creationId xmlns:p14="http://schemas.microsoft.com/office/powerpoint/2010/main" val="37160313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107504" y="1084414"/>
            <a:ext cx="2592288" cy="4844690"/>
          </a:xfrm>
        </p:spPr>
        <p:txBody>
          <a:bodyPr>
            <a:normAutofit fontScale="92500" lnSpcReduction="10000"/>
          </a:bodyPr>
          <a:lstStyle/>
          <a:p>
            <a:pPr marL="82550" lvl="1" indent="0" algn="ctr"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800" b="1" dirty="0">
                <a:solidFill>
                  <a:srgbClr val="153D8A"/>
                </a:solidFill>
              </a:rPr>
              <a:t>Référence BET </a:t>
            </a:r>
          </a:p>
          <a:p>
            <a:pPr marL="82550" lvl="1" indent="0" algn="ctr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300" dirty="0">
                <a:solidFill>
                  <a:srgbClr val="153D8A"/>
                </a:solidFill>
              </a:rPr>
              <a:t>d’opérations de réhabilitation avec démarche environnementale n°2</a:t>
            </a:r>
            <a:endParaRPr lang="fr-FR" sz="9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dirty="0">
                <a:solidFill>
                  <a:schemeClr val="tx1"/>
                </a:solidFill>
              </a:rPr>
              <a:t>NOM 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fr-FR" sz="1600" dirty="0">
              <a:solidFill>
                <a:schemeClr val="tx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/>
          </a:p>
          <a:p>
            <a:pPr marL="273050" lvl="1" indent="-190500"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Opération : </a:t>
            </a:r>
            <a:r>
              <a:rPr lang="fr-FR" sz="1500" b="1" dirty="0"/>
              <a:t>xxx</a:t>
            </a:r>
          </a:p>
          <a:p>
            <a:pPr marL="273050" lvl="1" indent="-190500"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Lieu : </a:t>
            </a:r>
            <a:r>
              <a:rPr lang="fr-FR" sz="1500" b="1" dirty="0"/>
              <a:t>xxx</a:t>
            </a:r>
            <a:endParaRPr lang="fr-FR" sz="1500" dirty="0"/>
          </a:p>
          <a:p>
            <a:pPr marL="273050" lvl="1" indent="-19050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Maître d’ouvrage : </a:t>
            </a:r>
            <a:r>
              <a:rPr lang="fr-FR" sz="1500" b="1" dirty="0"/>
              <a:t>xxx</a:t>
            </a:r>
          </a:p>
          <a:p>
            <a:pPr marL="273050" lvl="1" indent="-1905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Surface SDO : </a:t>
            </a:r>
            <a:r>
              <a:rPr lang="fr-FR" sz="1500" b="1" dirty="0"/>
              <a:t>xxx</a:t>
            </a:r>
          </a:p>
          <a:p>
            <a:pPr marL="273050" lvl="1" indent="-1905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Nombre de lots principaux </a:t>
            </a:r>
            <a:r>
              <a:rPr lang="fr-FR" sz="1500" b="1" dirty="0"/>
              <a:t>: xxx</a:t>
            </a:r>
          </a:p>
          <a:p>
            <a:pPr marL="273050" lvl="1" indent="-190500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Montant de l’opération: </a:t>
            </a:r>
            <a:r>
              <a:rPr lang="fr-FR" sz="1500" b="1" dirty="0"/>
              <a:t>xxx € HT travaux</a:t>
            </a:r>
          </a:p>
          <a:p>
            <a:pPr marL="82550" lvl="1" indent="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endParaRPr lang="fr-FR" sz="1500" b="1" dirty="0">
              <a:solidFill>
                <a:srgbClr val="153D8A"/>
              </a:solidFill>
            </a:endParaRPr>
          </a:p>
          <a:p>
            <a:pPr marL="273050" lvl="1" indent="-19050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Avancement/Livré en :</a:t>
            </a:r>
          </a:p>
          <a:p>
            <a:pPr marL="82550" lvl="1" indent="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500" b="1" dirty="0"/>
              <a:t>    xxx</a:t>
            </a: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 bwMode="gray">
          <a:xfrm>
            <a:off x="179512" y="5805264"/>
            <a:ext cx="8856984" cy="93610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88000" indent="-288000" algn="l" defTabSz="914400" rtl="0" eaLnBrk="1" latinLnBrk="0" hangingPunct="1">
              <a:lnSpc>
                <a:spcPct val="100000"/>
              </a:lnSpc>
              <a:spcBef>
                <a:spcPts val="1500"/>
              </a:spcBef>
              <a:spcAft>
                <a:spcPts val="1000"/>
              </a:spcAft>
              <a:buClr>
                <a:srgbClr val="153D8A"/>
              </a:buClr>
              <a:buSzPct val="110000"/>
              <a:buFont typeface="Wingdings" panose="05000000000000000000" pitchFamily="2" charset="2"/>
              <a:buChar char=""/>
              <a:defRPr sz="1800" b="1" kern="1200">
                <a:solidFill>
                  <a:srgbClr val="153D8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3200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A2E0"/>
              </a:buClr>
              <a:buSzPct val="85000"/>
              <a:buFont typeface="Wingdings 3" panose="05040102010807070707" pitchFamily="18" charset="2"/>
              <a:buChar char=""/>
              <a:defRPr sz="1600" b="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78975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A2E0"/>
              </a:buClr>
              <a:buSzPct val="120000"/>
              <a:buFont typeface="Arial" pitchFamily="34" charset="0"/>
              <a:buChar char="•"/>
              <a:defRPr sz="1400" b="0" i="1" kern="1200">
                <a:solidFill>
                  <a:srgbClr val="00A2E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432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25000"/>
              <a:buFontTx/>
              <a:buBlip>
                <a:blip r:embed="rId2"/>
              </a:buBlip>
              <a:defRPr sz="1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432000" indent="-144000" algn="l" defTabSz="914400" rtl="0" eaLnBrk="1" latinLnBrk="0" hangingPunct="1">
              <a:lnSpc>
                <a:spcPct val="100000"/>
              </a:lnSpc>
              <a:spcBef>
                <a:spcPts val="1500"/>
              </a:spcBef>
              <a:spcAft>
                <a:spcPts val="600"/>
              </a:spcAft>
              <a:buClr>
                <a:schemeClr val="accent4"/>
              </a:buClr>
              <a:buSzPct val="85000"/>
              <a:buFont typeface="Wingdings 3" panose="05040102010807070707" pitchFamily="18" charset="2"/>
              <a:buChar char=""/>
              <a:defRPr sz="1200" i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432000" indent="0" algn="l" defTabSz="914400" rtl="0" eaLnBrk="1" latinLnBrk="0" hangingPunct="1">
              <a:spcBef>
                <a:spcPts val="0"/>
              </a:spcBef>
              <a:buFontTx/>
              <a:buBlip>
                <a:blip r:embed="rId2"/>
              </a:buBlip>
              <a:defRPr sz="1200" kern="1200">
                <a:solidFill>
                  <a:srgbClr val="444F57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000">
              <a:lnSpc>
                <a:spcPct val="50000"/>
              </a:lnSpc>
              <a:spcBef>
                <a:spcPts val="600"/>
              </a:spcBef>
            </a:pPr>
            <a:endParaRPr lang="fr-FR" sz="1300" dirty="0"/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r>
              <a:rPr lang="fr-FR" sz="1300" dirty="0"/>
              <a:t>Présentation missions : </a:t>
            </a:r>
            <a:r>
              <a:rPr lang="fr-FR" sz="1300" dirty="0">
                <a:solidFill>
                  <a:schemeClr val="tx1"/>
                </a:solidFill>
              </a:rPr>
              <a:t>xxx</a:t>
            </a:r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r>
              <a:rPr lang="fr-FR" sz="1300" dirty="0"/>
              <a:t>Pertinence de la référence : </a:t>
            </a:r>
            <a:r>
              <a:rPr lang="fr-FR" sz="1300" dirty="0">
                <a:solidFill>
                  <a:schemeClr val="tx1"/>
                </a:solidFill>
              </a:rPr>
              <a:t>explication synthèse</a:t>
            </a:r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endParaRPr lang="fr-FR" sz="1300" dirty="0">
              <a:solidFill>
                <a:schemeClr val="tx1"/>
              </a:solidFill>
            </a:endParaRPr>
          </a:p>
          <a:p>
            <a:endParaRPr lang="fr-FR" sz="1300" dirty="0"/>
          </a:p>
        </p:txBody>
      </p:sp>
      <p:sp>
        <p:nvSpPr>
          <p:cNvPr id="6" name="Rectangle 5"/>
          <p:cNvSpPr/>
          <p:nvPr/>
        </p:nvSpPr>
        <p:spPr>
          <a:xfrm>
            <a:off x="2771800" y="970811"/>
            <a:ext cx="6264696" cy="453618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6"/>
          <p:cNvSpPr txBox="1">
            <a:spLocks/>
          </p:cNvSpPr>
          <p:nvPr/>
        </p:nvSpPr>
        <p:spPr bwMode="gray">
          <a:xfrm>
            <a:off x="1008064" y="260351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4" name="Titre 6"/>
          <p:cNvSpPr txBox="1">
            <a:spLocks/>
          </p:cNvSpPr>
          <p:nvPr/>
        </p:nvSpPr>
        <p:spPr bwMode="gray">
          <a:xfrm>
            <a:off x="755576" y="265385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2879812" y="108441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/>
              <a:t>Illustration</a:t>
            </a:r>
          </a:p>
        </p:txBody>
      </p:sp>
      <p:sp>
        <p:nvSpPr>
          <p:cNvPr id="13" name="Titre 1"/>
          <p:cNvSpPr txBox="1">
            <a:spLocks/>
          </p:cNvSpPr>
          <p:nvPr/>
        </p:nvSpPr>
        <p:spPr bwMode="gray">
          <a:xfrm>
            <a:off x="35496" y="260351"/>
            <a:ext cx="971600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r>
              <a:rPr lang="fr-FR" dirty="0"/>
              <a:t>N°13</a:t>
            </a:r>
          </a:p>
        </p:txBody>
      </p:sp>
      <p:sp>
        <p:nvSpPr>
          <p:cNvPr id="11" name="Titre 1"/>
          <p:cNvSpPr txBox="1">
            <a:spLocks/>
          </p:cNvSpPr>
          <p:nvPr/>
        </p:nvSpPr>
        <p:spPr bwMode="gray">
          <a:xfrm>
            <a:off x="971600" y="260351"/>
            <a:ext cx="6120680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endParaRPr lang="fr-FR" sz="1200" dirty="0"/>
          </a:p>
        </p:txBody>
      </p:sp>
      <p:sp>
        <p:nvSpPr>
          <p:cNvPr id="15" name="Titre 1"/>
          <p:cNvSpPr txBox="1">
            <a:spLocks/>
          </p:cNvSpPr>
          <p:nvPr/>
        </p:nvSpPr>
        <p:spPr bwMode="gray">
          <a:xfrm>
            <a:off x="986726" y="258403"/>
            <a:ext cx="7864437" cy="54480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l"/>
            <a:r>
              <a:rPr lang="fr-FR" sz="1200" dirty="0"/>
              <a:t>Consultation n°25-056</a:t>
            </a:r>
            <a:br>
              <a:rPr lang="fr-FR" sz="1200" dirty="0"/>
            </a:br>
            <a:r>
              <a:rPr lang="fr-FR" sz="1200" dirty="0"/>
              <a:t>MOE – Travaux de réhabilitation des ensembles immobiliers </a:t>
            </a:r>
            <a:br>
              <a:rPr lang="fr-FR" sz="1200" dirty="0"/>
            </a:br>
            <a:endParaRPr lang="fr-FR" sz="1200" dirty="0"/>
          </a:p>
        </p:txBody>
      </p:sp>
      <p:sp>
        <p:nvSpPr>
          <p:cNvPr id="16" name="Titre 6"/>
          <p:cNvSpPr txBox="1">
            <a:spLocks/>
          </p:cNvSpPr>
          <p:nvPr/>
        </p:nvSpPr>
        <p:spPr bwMode="gray">
          <a:xfrm>
            <a:off x="1152080" y="198418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fr-FR" dirty="0"/>
              <a:t>Références</a:t>
            </a:r>
          </a:p>
        </p:txBody>
      </p:sp>
    </p:spTree>
    <p:extLst>
      <p:ext uri="{BB962C8B-B14F-4D97-AF65-F5344CB8AC3E}">
        <p14:creationId xmlns:p14="http://schemas.microsoft.com/office/powerpoint/2010/main" val="33375953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107504" y="1084414"/>
            <a:ext cx="2592288" cy="4844690"/>
          </a:xfrm>
        </p:spPr>
        <p:txBody>
          <a:bodyPr>
            <a:normAutofit fontScale="92500" lnSpcReduction="20000"/>
          </a:bodyPr>
          <a:lstStyle/>
          <a:p>
            <a:pPr marL="82550" lvl="1" indent="0" algn="ctr"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800" b="1" dirty="0">
                <a:solidFill>
                  <a:srgbClr val="153D8A"/>
                </a:solidFill>
              </a:rPr>
              <a:t>Référence OPC</a:t>
            </a:r>
          </a:p>
          <a:p>
            <a:pPr marL="82550" lvl="1" indent="0" algn="ctr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300" dirty="0">
                <a:solidFill>
                  <a:srgbClr val="153D8A"/>
                </a:solidFill>
              </a:rPr>
              <a:t>en rénovation énergétique en logements occupés n°1</a:t>
            </a:r>
          </a:p>
          <a:p>
            <a:pPr marL="82550" lvl="1" indent="0" algn="ctr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300" dirty="0">
                <a:solidFill>
                  <a:srgbClr val="153D8A"/>
                </a:solidFill>
              </a:rPr>
              <a:t>(Minimum de 2000 m2)</a:t>
            </a:r>
          </a:p>
          <a:p>
            <a:pPr marL="82550" lvl="1" indent="0" algn="ctr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endParaRPr lang="fr-FR" sz="1300" dirty="0">
              <a:solidFill>
                <a:srgbClr val="153D8A"/>
              </a:solidFill>
            </a:endParaRPr>
          </a:p>
          <a:p>
            <a:pPr marL="0" lvl="1" indent="0">
              <a:spcAft>
                <a:spcPts val="0"/>
              </a:spcAft>
              <a:buClr>
                <a:srgbClr val="153D8A"/>
              </a:buClr>
              <a:buSzPct val="110000"/>
              <a:buNone/>
            </a:pPr>
            <a:r>
              <a:rPr lang="fr-FR" b="1" dirty="0"/>
              <a:t>NOM 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fr-FR" sz="1600" dirty="0">
              <a:solidFill>
                <a:schemeClr val="tx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/>
          </a:p>
          <a:p>
            <a:pPr marL="273050" lvl="1" indent="-190500"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Opération : </a:t>
            </a:r>
            <a:r>
              <a:rPr lang="fr-FR" sz="1500" b="1" dirty="0"/>
              <a:t>xxx</a:t>
            </a:r>
          </a:p>
          <a:p>
            <a:pPr marL="273050" lvl="1" indent="-190500"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Lieu : </a:t>
            </a:r>
            <a:r>
              <a:rPr lang="fr-FR" sz="1500" b="1" dirty="0"/>
              <a:t>xxx</a:t>
            </a:r>
            <a:endParaRPr lang="fr-FR" sz="1500" dirty="0"/>
          </a:p>
          <a:p>
            <a:pPr marL="273050" lvl="1" indent="-19050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Maître d’ouvrage : </a:t>
            </a:r>
            <a:r>
              <a:rPr lang="fr-FR" sz="1500" b="1" dirty="0"/>
              <a:t>xxx</a:t>
            </a:r>
          </a:p>
          <a:p>
            <a:pPr marL="273050" lvl="1" indent="-1905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Surface SDO : </a:t>
            </a:r>
            <a:r>
              <a:rPr lang="fr-FR" sz="1500" b="1" dirty="0"/>
              <a:t>xxx</a:t>
            </a:r>
          </a:p>
          <a:p>
            <a:pPr marL="273050" lvl="1" indent="-1905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Nombre de lots principaux </a:t>
            </a:r>
            <a:r>
              <a:rPr lang="fr-FR" sz="1500" b="1" dirty="0"/>
              <a:t>: xxx</a:t>
            </a:r>
          </a:p>
          <a:p>
            <a:pPr marL="273050" lvl="1" indent="-190500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Montant de l’opération: </a:t>
            </a:r>
            <a:r>
              <a:rPr lang="fr-FR" sz="1500" b="1" dirty="0"/>
              <a:t>xxx € HT travaux</a:t>
            </a:r>
          </a:p>
          <a:p>
            <a:pPr marL="82550" lvl="1" indent="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endParaRPr lang="fr-FR" sz="1500" b="1" dirty="0">
              <a:solidFill>
                <a:srgbClr val="153D8A"/>
              </a:solidFill>
            </a:endParaRPr>
          </a:p>
          <a:p>
            <a:pPr marL="273050" lvl="1" indent="-19050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Avancement/Livré en :</a:t>
            </a:r>
          </a:p>
          <a:p>
            <a:pPr marL="82550" lvl="1" indent="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500" b="1" dirty="0"/>
              <a:t>    xxx</a:t>
            </a: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 bwMode="gray">
          <a:xfrm>
            <a:off x="179512" y="5805264"/>
            <a:ext cx="8856984" cy="93610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88000" indent="-288000" algn="l" defTabSz="914400" rtl="0" eaLnBrk="1" latinLnBrk="0" hangingPunct="1">
              <a:lnSpc>
                <a:spcPct val="100000"/>
              </a:lnSpc>
              <a:spcBef>
                <a:spcPts val="1500"/>
              </a:spcBef>
              <a:spcAft>
                <a:spcPts val="1000"/>
              </a:spcAft>
              <a:buClr>
                <a:srgbClr val="153D8A"/>
              </a:buClr>
              <a:buSzPct val="110000"/>
              <a:buFont typeface="Wingdings" panose="05000000000000000000" pitchFamily="2" charset="2"/>
              <a:buChar char=""/>
              <a:defRPr sz="1800" b="1" kern="1200">
                <a:solidFill>
                  <a:srgbClr val="153D8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3200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A2E0"/>
              </a:buClr>
              <a:buSzPct val="85000"/>
              <a:buFont typeface="Wingdings 3" panose="05040102010807070707" pitchFamily="18" charset="2"/>
              <a:buChar char=""/>
              <a:defRPr sz="1600" b="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78975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A2E0"/>
              </a:buClr>
              <a:buSzPct val="120000"/>
              <a:buFont typeface="Arial" pitchFamily="34" charset="0"/>
              <a:buChar char="•"/>
              <a:defRPr sz="1400" b="0" i="1" kern="1200">
                <a:solidFill>
                  <a:srgbClr val="00A2E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432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25000"/>
              <a:buFontTx/>
              <a:buBlip>
                <a:blip r:embed="rId2"/>
              </a:buBlip>
              <a:defRPr sz="1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432000" indent="-144000" algn="l" defTabSz="914400" rtl="0" eaLnBrk="1" latinLnBrk="0" hangingPunct="1">
              <a:lnSpc>
                <a:spcPct val="100000"/>
              </a:lnSpc>
              <a:spcBef>
                <a:spcPts val="1500"/>
              </a:spcBef>
              <a:spcAft>
                <a:spcPts val="600"/>
              </a:spcAft>
              <a:buClr>
                <a:schemeClr val="accent4"/>
              </a:buClr>
              <a:buSzPct val="85000"/>
              <a:buFont typeface="Wingdings 3" panose="05040102010807070707" pitchFamily="18" charset="2"/>
              <a:buChar char=""/>
              <a:defRPr sz="1200" i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432000" indent="0" algn="l" defTabSz="914400" rtl="0" eaLnBrk="1" latinLnBrk="0" hangingPunct="1">
              <a:spcBef>
                <a:spcPts val="0"/>
              </a:spcBef>
              <a:buFontTx/>
              <a:buBlip>
                <a:blip r:embed="rId2"/>
              </a:buBlip>
              <a:defRPr sz="1200" kern="1200">
                <a:solidFill>
                  <a:srgbClr val="444F57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000">
              <a:lnSpc>
                <a:spcPct val="50000"/>
              </a:lnSpc>
              <a:spcBef>
                <a:spcPts val="600"/>
              </a:spcBef>
            </a:pPr>
            <a:endParaRPr lang="fr-FR" sz="1300" dirty="0"/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r>
              <a:rPr lang="fr-FR" sz="1300" dirty="0"/>
              <a:t>Présentation missions : </a:t>
            </a:r>
            <a:r>
              <a:rPr lang="fr-FR" sz="1300" dirty="0">
                <a:solidFill>
                  <a:schemeClr val="tx1"/>
                </a:solidFill>
              </a:rPr>
              <a:t>xxx</a:t>
            </a:r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r>
              <a:rPr lang="fr-FR" sz="1300" dirty="0"/>
              <a:t>Pertinence de la référence : </a:t>
            </a:r>
            <a:r>
              <a:rPr lang="fr-FR" sz="1300" dirty="0">
                <a:solidFill>
                  <a:schemeClr val="tx1"/>
                </a:solidFill>
              </a:rPr>
              <a:t>explication synthèse</a:t>
            </a:r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endParaRPr lang="fr-FR" sz="1300" dirty="0">
              <a:solidFill>
                <a:schemeClr val="tx1"/>
              </a:solidFill>
            </a:endParaRPr>
          </a:p>
          <a:p>
            <a:endParaRPr lang="fr-FR" sz="1300" dirty="0"/>
          </a:p>
        </p:txBody>
      </p:sp>
      <p:sp>
        <p:nvSpPr>
          <p:cNvPr id="6" name="Rectangle 5"/>
          <p:cNvSpPr/>
          <p:nvPr/>
        </p:nvSpPr>
        <p:spPr>
          <a:xfrm>
            <a:off x="2771800" y="970811"/>
            <a:ext cx="6264696" cy="453618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6"/>
          <p:cNvSpPr txBox="1">
            <a:spLocks/>
          </p:cNvSpPr>
          <p:nvPr/>
        </p:nvSpPr>
        <p:spPr bwMode="gray">
          <a:xfrm>
            <a:off x="1008064" y="260351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4" name="Titre 6"/>
          <p:cNvSpPr txBox="1">
            <a:spLocks/>
          </p:cNvSpPr>
          <p:nvPr/>
        </p:nvSpPr>
        <p:spPr bwMode="gray">
          <a:xfrm>
            <a:off x="755576" y="265385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2879812" y="108441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/>
              <a:t>Illustration</a:t>
            </a:r>
          </a:p>
        </p:txBody>
      </p:sp>
      <p:sp>
        <p:nvSpPr>
          <p:cNvPr id="13" name="Titre 1"/>
          <p:cNvSpPr txBox="1">
            <a:spLocks/>
          </p:cNvSpPr>
          <p:nvPr/>
        </p:nvSpPr>
        <p:spPr bwMode="gray">
          <a:xfrm>
            <a:off x="0" y="260351"/>
            <a:ext cx="971600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r>
              <a:rPr lang="fr-FR" dirty="0"/>
              <a:t>N°14</a:t>
            </a:r>
          </a:p>
        </p:txBody>
      </p:sp>
      <p:sp>
        <p:nvSpPr>
          <p:cNvPr id="11" name="Titre 1"/>
          <p:cNvSpPr txBox="1">
            <a:spLocks/>
          </p:cNvSpPr>
          <p:nvPr/>
        </p:nvSpPr>
        <p:spPr bwMode="gray">
          <a:xfrm>
            <a:off x="971600" y="260351"/>
            <a:ext cx="6120680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endParaRPr lang="fr-FR" sz="1200" dirty="0"/>
          </a:p>
        </p:txBody>
      </p:sp>
      <p:sp>
        <p:nvSpPr>
          <p:cNvPr id="15" name="Titre 1"/>
          <p:cNvSpPr txBox="1">
            <a:spLocks/>
          </p:cNvSpPr>
          <p:nvPr/>
        </p:nvSpPr>
        <p:spPr bwMode="gray">
          <a:xfrm>
            <a:off x="986726" y="258403"/>
            <a:ext cx="7864437" cy="54480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l"/>
            <a:r>
              <a:rPr lang="fr-FR" sz="1200" dirty="0"/>
              <a:t>Consultation n°25-056</a:t>
            </a:r>
            <a:br>
              <a:rPr lang="fr-FR" sz="1200" dirty="0"/>
            </a:br>
            <a:r>
              <a:rPr lang="fr-FR" sz="1200" dirty="0"/>
              <a:t>MOE – Travaux de réhabilitation des ensembles immobiliers </a:t>
            </a:r>
            <a:br>
              <a:rPr lang="fr-FR" sz="1200" dirty="0"/>
            </a:br>
            <a:endParaRPr lang="fr-FR" sz="1200" dirty="0"/>
          </a:p>
        </p:txBody>
      </p:sp>
      <p:sp>
        <p:nvSpPr>
          <p:cNvPr id="16" name="Titre 6"/>
          <p:cNvSpPr txBox="1">
            <a:spLocks/>
          </p:cNvSpPr>
          <p:nvPr/>
        </p:nvSpPr>
        <p:spPr bwMode="gray">
          <a:xfrm>
            <a:off x="1152080" y="198418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fr-FR" dirty="0"/>
              <a:t>Références</a:t>
            </a:r>
          </a:p>
        </p:txBody>
      </p:sp>
    </p:spTree>
    <p:extLst>
      <p:ext uri="{BB962C8B-B14F-4D97-AF65-F5344CB8AC3E}">
        <p14:creationId xmlns:p14="http://schemas.microsoft.com/office/powerpoint/2010/main" val="12471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107504" y="1084414"/>
            <a:ext cx="2592288" cy="4844690"/>
          </a:xfrm>
        </p:spPr>
        <p:txBody>
          <a:bodyPr>
            <a:normAutofit fontScale="92500" lnSpcReduction="20000"/>
          </a:bodyPr>
          <a:lstStyle/>
          <a:p>
            <a:pPr marL="82550" lvl="1" indent="0" algn="ctr"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800" b="1" dirty="0">
                <a:solidFill>
                  <a:srgbClr val="153D8A"/>
                </a:solidFill>
              </a:rPr>
              <a:t>Référence OPC</a:t>
            </a:r>
          </a:p>
          <a:p>
            <a:pPr marL="82550" lvl="1" indent="0" algn="ctr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300" dirty="0">
                <a:solidFill>
                  <a:srgbClr val="153D8A"/>
                </a:solidFill>
              </a:rPr>
              <a:t>en rénovation énergétique en logements occupés n°2</a:t>
            </a:r>
          </a:p>
          <a:p>
            <a:pPr marL="82550" lvl="1" indent="0" algn="ctr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300" dirty="0">
                <a:solidFill>
                  <a:srgbClr val="153D8A"/>
                </a:solidFill>
              </a:rPr>
              <a:t>(Minimum de 2000 m2)</a:t>
            </a:r>
          </a:p>
          <a:p>
            <a:pPr marL="82550" lvl="1" indent="0" algn="ctr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endParaRPr lang="fr-FR" sz="1300" dirty="0">
              <a:solidFill>
                <a:srgbClr val="153D8A"/>
              </a:solidFill>
            </a:endParaRPr>
          </a:p>
          <a:p>
            <a:pPr marL="0" lvl="1" indent="0">
              <a:spcAft>
                <a:spcPts val="0"/>
              </a:spcAft>
              <a:buClr>
                <a:srgbClr val="153D8A"/>
              </a:buClr>
              <a:buSzPct val="110000"/>
              <a:buNone/>
            </a:pPr>
            <a:r>
              <a:rPr lang="fr-FR" b="1" dirty="0"/>
              <a:t>NOM 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fr-FR" sz="1600" dirty="0">
              <a:solidFill>
                <a:schemeClr val="tx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/>
          </a:p>
          <a:p>
            <a:pPr marL="273050" lvl="1" indent="-190500"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Opération : </a:t>
            </a:r>
            <a:r>
              <a:rPr lang="fr-FR" sz="1500" b="1" dirty="0"/>
              <a:t>xxx</a:t>
            </a:r>
          </a:p>
          <a:p>
            <a:pPr marL="273050" lvl="1" indent="-190500"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Lieu : </a:t>
            </a:r>
            <a:r>
              <a:rPr lang="fr-FR" sz="1500" b="1" dirty="0"/>
              <a:t>xxx</a:t>
            </a:r>
            <a:endParaRPr lang="fr-FR" sz="1500" dirty="0"/>
          </a:p>
          <a:p>
            <a:pPr marL="273050" lvl="1" indent="-19050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Maître d’ouvrage : </a:t>
            </a:r>
            <a:r>
              <a:rPr lang="fr-FR" sz="1500" b="1" dirty="0"/>
              <a:t>xxx</a:t>
            </a:r>
          </a:p>
          <a:p>
            <a:pPr marL="273050" lvl="1" indent="-1905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Surface SDO : </a:t>
            </a:r>
            <a:r>
              <a:rPr lang="fr-FR" sz="1500" b="1" dirty="0"/>
              <a:t>xxx</a:t>
            </a:r>
          </a:p>
          <a:p>
            <a:pPr marL="273050" lvl="1" indent="-1905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Nombre de lots principaux </a:t>
            </a:r>
            <a:r>
              <a:rPr lang="fr-FR" sz="1500" b="1" dirty="0"/>
              <a:t>: xxx</a:t>
            </a:r>
          </a:p>
          <a:p>
            <a:pPr marL="273050" lvl="1" indent="-190500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Montant de l’opération: </a:t>
            </a:r>
            <a:r>
              <a:rPr lang="fr-FR" sz="1500" b="1" dirty="0"/>
              <a:t>xxx € HT travaux</a:t>
            </a:r>
          </a:p>
          <a:p>
            <a:pPr marL="82550" lvl="1" indent="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endParaRPr lang="fr-FR" sz="1500" b="1" dirty="0">
              <a:solidFill>
                <a:srgbClr val="153D8A"/>
              </a:solidFill>
            </a:endParaRPr>
          </a:p>
          <a:p>
            <a:pPr marL="273050" lvl="1" indent="-19050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Avancement/Livré en :</a:t>
            </a:r>
          </a:p>
          <a:p>
            <a:pPr marL="82550" lvl="1" indent="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500" b="1" dirty="0"/>
              <a:t>    xxx</a:t>
            </a: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 bwMode="gray">
          <a:xfrm>
            <a:off x="179512" y="5805264"/>
            <a:ext cx="8856984" cy="93610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88000" indent="-288000" algn="l" defTabSz="914400" rtl="0" eaLnBrk="1" latinLnBrk="0" hangingPunct="1">
              <a:lnSpc>
                <a:spcPct val="100000"/>
              </a:lnSpc>
              <a:spcBef>
                <a:spcPts val="1500"/>
              </a:spcBef>
              <a:spcAft>
                <a:spcPts val="1000"/>
              </a:spcAft>
              <a:buClr>
                <a:srgbClr val="153D8A"/>
              </a:buClr>
              <a:buSzPct val="110000"/>
              <a:buFont typeface="Wingdings" panose="05000000000000000000" pitchFamily="2" charset="2"/>
              <a:buChar char=""/>
              <a:defRPr sz="1800" b="1" kern="1200">
                <a:solidFill>
                  <a:srgbClr val="153D8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3200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A2E0"/>
              </a:buClr>
              <a:buSzPct val="85000"/>
              <a:buFont typeface="Wingdings 3" panose="05040102010807070707" pitchFamily="18" charset="2"/>
              <a:buChar char=""/>
              <a:defRPr sz="1600" b="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78975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A2E0"/>
              </a:buClr>
              <a:buSzPct val="120000"/>
              <a:buFont typeface="Arial" pitchFamily="34" charset="0"/>
              <a:buChar char="•"/>
              <a:defRPr sz="1400" b="0" i="1" kern="1200">
                <a:solidFill>
                  <a:srgbClr val="00A2E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432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25000"/>
              <a:buFontTx/>
              <a:buBlip>
                <a:blip r:embed="rId2"/>
              </a:buBlip>
              <a:defRPr sz="1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432000" indent="-144000" algn="l" defTabSz="914400" rtl="0" eaLnBrk="1" latinLnBrk="0" hangingPunct="1">
              <a:lnSpc>
                <a:spcPct val="100000"/>
              </a:lnSpc>
              <a:spcBef>
                <a:spcPts val="1500"/>
              </a:spcBef>
              <a:spcAft>
                <a:spcPts val="600"/>
              </a:spcAft>
              <a:buClr>
                <a:schemeClr val="accent4"/>
              </a:buClr>
              <a:buSzPct val="85000"/>
              <a:buFont typeface="Wingdings 3" panose="05040102010807070707" pitchFamily="18" charset="2"/>
              <a:buChar char=""/>
              <a:defRPr sz="1200" i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432000" indent="0" algn="l" defTabSz="914400" rtl="0" eaLnBrk="1" latinLnBrk="0" hangingPunct="1">
              <a:spcBef>
                <a:spcPts val="0"/>
              </a:spcBef>
              <a:buFontTx/>
              <a:buBlip>
                <a:blip r:embed="rId2"/>
              </a:buBlip>
              <a:defRPr sz="1200" kern="1200">
                <a:solidFill>
                  <a:srgbClr val="444F57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000">
              <a:lnSpc>
                <a:spcPct val="50000"/>
              </a:lnSpc>
              <a:spcBef>
                <a:spcPts val="600"/>
              </a:spcBef>
            </a:pPr>
            <a:endParaRPr lang="fr-FR" sz="1300" dirty="0"/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r>
              <a:rPr lang="fr-FR" sz="1300" dirty="0"/>
              <a:t>Présentation missions : </a:t>
            </a:r>
            <a:r>
              <a:rPr lang="fr-FR" sz="1300" dirty="0">
                <a:solidFill>
                  <a:schemeClr val="tx1"/>
                </a:solidFill>
              </a:rPr>
              <a:t>xxx</a:t>
            </a:r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r>
              <a:rPr lang="fr-FR" sz="1300" dirty="0"/>
              <a:t>Pertinence de la référence : </a:t>
            </a:r>
            <a:r>
              <a:rPr lang="fr-FR" sz="1300" dirty="0">
                <a:solidFill>
                  <a:schemeClr val="tx1"/>
                </a:solidFill>
              </a:rPr>
              <a:t>explication synthèse</a:t>
            </a:r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endParaRPr lang="fr-FR" sz="1300" dirty="0">
              <a:solidFill>
                <a:schemeClr val="tx1"/>
              </a:solidFill>
            </a:endParaRPr>
          </a:p>
          <a:p>
            <a:endParaRPr lang="fr-FR" sz="1300" dirty="0"/>
          </a:p>
        </p:txBody>
      </p:sp>
      <p:sp>
        <p:nvSpPr>
          <p:cNvPr id="6" name="Rectangle 5"/>
          <p:cNvSpPr/>
          <p:nvPr/>
        </p:nvSpPr>
        <p:spPr>
          <a:xfrm>
            <a:off x="2771800" y="970811"/>
            <a:ext cx="6264696" cy="453618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6"/>
          <p:cNvSpPr txBox="1">
            <a:spLocks/>
          </p:cNvSpPr>
          <p:nvPr/>
        </p:nvSpPr>
        <p:spPr bwMode="gray">
          <a:xfrm>
            <a:off x="1008064" y="260351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4" name="Titre 6"/>
          <p:cNvSpPr txBox="1">
            <a:spLocks/>
          </p:cNvSpPr>
          <p:nvPr/>
        </p:nvSpPr>
        <p:spPr bwMode="gray">
          <a:xfrm>
            <a:off x="755576" y="265385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2879812" y="108441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/>
              <a:t>Illustration</a:t>
            </a:r>
          </a:p>
        </p:txBody>
      </p:sp>
      <p:sp>
        <p:nvSpPr>
          <p:cNvPr id="13" name="Titre 1"/>
          <p:cNvSpPr txBox="1">
            <a:spLocks/>
          </p:cNvSpPr>
          <p:nvPr/>
        </p:nvSpPr>
        <p:spPr bwMode="gray">
          <a:xfrm>
            <a:off x="0" y="260351"/>
            <a:ext cx="971600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r>
              <a:rPr lang="fr-FR" dirty="0"/>
              <a:t>N°15</a:t>
            </a:r>
          </a:p>
        </p:txBody>
      </p:sp>
      <p:sp>
        <p:nvSpPr>
          <p:cNvPr id="11" name="Titre 1"/>
          <p:cNvSpPr txBox="1">
            <a:spLocks/>
          </p:cNvSpPr>
          <p:nvPr/>
        </p:nvSpPr>
        <p:spPr bwMode="gray">
          <a:xfrm>
            <a:off x="971600" y="260351"/>
            <a:ext cx="6120680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endParaRPr lang="fr-FR" sz="1200" dirty="0"/>
          </a:p>
        </p:txBody>
      </p:sp>
      <p:sp>
        <p:nvSpPr>
          <p:cNvPr id="15" name="Titre 1"/>
          <p:cNvSpPr txBox="1">
            <a:spLocks/>
          </p:cNvSpPr>
          <p:nvPr/>
        </p:nvSpPr>
        <p:spPr bwMode="gray">
          <a:xfrm>
            <a:off x="986726" y="258403"/>
            <a:ext cx="7864437" cy="54480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l"/>
            <a:r>
              <a:rPr lang="fr-FR" sz="1200" dirty="0"/>
              <a:t>Consultation n°25-056</a:t>
            </a:r>
            <a:br>
              <a:rPr lang="fr-FR" sz="1200" dirty="0"/>
            </a:br>
            <a:r>
              <a:rPr lang="fr-FR" sz="1200" dirty="0"/>
              <a:t>MOE – Travaux de réhabilitation des ensembles immobiliers </a:t>
            </a:r>
            <a:br>
              <a:rPr lang="fr-FR" sz="1200" dirty="0"/>
            </a:br>
            <a:endParaRPr lang="fr-FR" sz="1200" dirty="0"/>
          </a:p>
        </p:txBody>
      </p:sp>
      <p:sp>
        <p:nvSpPr>
          <p:cNvPr id="16" name="Titre 6"/>
          <p:cNvSpPr txBox="1">
            <a:spLocks/>
          </p:cNvSpPr>
          <p:nvPr/>
        </p:nvSpPr>
        <p:spPr bwMode="gray">
          <a:xfrm>
            <a:off x="1152080" y="198418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fr-FR" dirty="0"/>
              <a:t>Références</a:t>
            </a:r>
          </a:p>
        </p:txBody>
      </p:sp>
    </p:spTree>
    <p:extLst>
      <p:ext uri="{BB962C8B-B14F-4D97-AF65-F5344CB8AC3E}">
        <p14:creationId xmlns:p14="http://schemas.microsoft.com/office/powerpoint/2010/main" val="36359880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107504" y="1084414"/>
            <a:ext cx="2592288" cy="4844690"/>
          </a:xfrm>
        </p:spPr>
        <p:txBody>
          <a:bodyPr>
            <a:normAutofit fontScale="92500" lnSpcReduction="10000"/>
          </a:bodyPr>
          <a:lstStyle/>
          <a:p>
            <a:pPr marL="82550" lvl="1" indent="0" algn="ctr"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500" b="1" dirty="0">
                <a:solidFill>
                  <a:srgbClr val="153D8A"/>
                </a:solidFill>
              </a:rPr>
              <a:t>Autres références BET</a:t>
            </a:r>
          </a:p>
          <a:p>
            <a:pPr marL="82550" lvl="1" indent="0" algn="ctr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200" i="1" dirty="0">
                <a:solidFill>
                  <a:srgbClr val="153D8A"/>
                </a:solidFill>
              </a:rPr>
              <a:t>(dupliquer la diapositive le cas échéant)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dirty="0">
                <a:solidFill>
                  <a:schemeClr val="tx1"/>
                </a:solidFill>
              </a:rPr>
              <a:t>NOM 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fr-FR" sz="1600" dirty="0">
              <a:solidFill>
                <a:schemeClr val="tx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/>
          </a:p>
          <a:p>
            <a:pPr marL="273050" lvl="1" indent="-190500"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Opération : </a:t>
            </a:r>
            <a:r>
              <a:rPr lang="fr-FR" sz="1500" b="1" dirty="0"/>
              <a:t>xxx</a:t>
            </a:r>
          </a:p>
          <a:p>
            <a:pPr marL="273050" lvl="1" indent="-190500"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Lieu : </a:t>
            </a:r>
            <a:r>
              <a:rPr lang="fr-FR" sz="1500" b="1" dirty="0"/>
              <a:t>xxx</a:t>
            </a:r>
            <a:endParaRPr lang="fr-FR" sz="1500" dirty="0"/>
          </a:p>
          <a:p>
            <a:pPr marL="273050" lvl="1" indent="-19050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Maître d’ouvrage : </a:t>
            </a:r>
            <a:r>
              <a:rPr lang="fr-FR" sz="1500" b="1" dirty="0"/>
              <a:t>xxx</a:t>
            </a:r>
          </a:p>
          <a:p>
            <a:pPr marL="273050" lvl="1" indent="-1905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Surface SDO : </a:t>
            </a:r>
            <a:r>
              <a:rPr lang="fr-FR" sz="1500" b="1" dirty="0"/>
              <a:t>xxx</a:t>
            </a:r>
          </a:p>
          <a:p>
            <a:pPr marL="273050" lvl="1" indent="-1905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Nombre de lots principaux </a:t>
            </a:r>
            <a:r>
              <a:rPr lang="fr-FR" sz="1500" b="1" dirty="0"/>
              <a:t>: xxx</a:t>
            </a:r>
          </a:p>
          <a:p>
            <a:pPr marL="273050" lvl="1" indent="-190500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Montant de l’opération: </a:t>
            </a:r>
            <a:r>
              <a:rPr lang="fr-FR" sz="1500" b="1" dirty="0"/>
              <a:t>xxx € HT travaux</a:t>
            </a:r>
          </a:p>
          <a:p>
            <a:pPr marL="82550" lvl="1" indent="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endParaRPr lang="fr-FR" sz="1500" b="1" dirty="0">
              <a:solidFill>
                <a:srgbClr val="153D8A"/>
              </a:solidFill>
            </a:endParaRPr>
          </a:p>
          <a:p>
            <a:pPr marL="273050" lvl="1" indent="-19050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Avancement/Livré en :</a:t>
            </a:r>
          </a:p>
          <a:p>
            <a:pPr marL="82550" lvl="1" indent="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500" b="1" dirty="0"/>
              <a:t>    xxx</a:t>
            </a: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 bwMode="gray">
          <a:xfrm>
            <a:off x="179512" y="5805264"/>
            <a:ext cx="8856984" cy="93610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88000" indent="-288000" algn="l" defTabSz="914400" rtl="0" eaLnBrk="1" latinLnBrk="0" hangingPunct="1">
              <a:lnSpc>
                <a:spcPct val="100000"/>
              </a:lnSpc>
              <a:spcBef>
                <a:spcPts val="1500"/>
              </a:spcBef>
              <a:spcAft>
                <a:spcPts val="1000"/>
              </a:spcAft>
              <a:buClr>
                <a:srgbClr val="153D8A"/>
              </a:buClr>
              <a:buSzPct val="110000"/>
              <a:buFont typeface="Wingdings" panose="05000000000000000000" pitchFamily="2" charset="2"/>
              <a:buChar char=""/>
              <a:defRPr sz="1800" b="1" kern="1200">
                <a:solidFill>
                  <a:srgbClr val="153D8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3200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A2E0"/>
              </a:buClr>
              <a:buSzPct val="85000"/>
              <a:buFont typeface="Wingdings 3" panose="05040102010807070707" pitchFamily="18" charset="2"/>
              <a:buChar char=""/>
              <a:defRPr sz="1600" b="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78975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A2E0"/>
              </a:buClr>
              <a:buSzPct val="120000"/>
              <a:buFont typeface="Arial" pitchFamily="34" charset="0"/>
              <a:buChar char="•"/>
              <a:defRPr sz="1400" b="0" i="1" kern="1200">
                <a:solidFill>
                  <a:srgbClr val="00A2E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432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25000"/>
              <a:buFontTx/>
              <a:buBlip>
                <a:blip r:embed="rId2"/>
              </a:buBlip>
              <a:defRPr sz="1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432000" indent="-144000" algn="l" defTabSz="914400" rtl="0" eaLnBrk="1" latinLnBrk="0" hangingPunct="1">
              <a:lnSpc>
                <a:spcPct val="100000"/>
              </a:lnSpc>
              <a:spcBef>
                <a:spcPts val="1500"/>
              </a:spcBef>
              <a:spcAft>
                <a:spcPts val="600"/>
              </a:spcAft>
              <a:buClr>
                <a:schemeClr val="accent4"/>
              </a:buClr>
              <a:buSzPct val="85000"/>
              <a:buFont typeface="Wingdings 3" panose="05040102010807070707" pitchFamily="18" charset="2"/>
              <a:buChar char=""/>
              <a:defRPr sz="1200" i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432000" indent="0" algn="l" defTabSz="914400" rtl="0" eaLnBrk="1" latinLnBrk="0" hangingPunct="1">
              <a:spcBef>
                <a:spcPts val="0"/>
              </a:spcBef>
              <a:buFontTx/>
              <a:buBlip>
                <a:blip r:embed="rId2"/>
              </a:buBlip>
              <a:defRPr sz="1200" kern="1200">
                <a:solidFill>
                  <a:srgbClr val="444F57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000">
              <a:lnSpc>
                <a:spcPct val="50000"/>
              </a:lnSpc>
              <a:spcBef>
                <a:spcPts val="600"/>
              </a:spcBef>
            </a:pPr>
            <a:endParaRPr lang="fr-FR" sz="1300" dirty="0"/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r>
              <a:rPr lang="fr-FR" sz="1300" dirty="0"/>
              <a:t>Présentation missions : </a:t>
            </a:r>
            <a:r>
              <a:rPr lang="fr-FR" sz="1300" dirty="0">
                <a:solidFill>
                  <a:schemeClr val="tx1"/>
                </a:solidFill>
              </a:rPr>
              <a:t>xxx</a:t>
            </a:r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r>
              <a:rPr lang="fr-FR" sz="1300" dirty="0"/>
              <a:t>Pertinence de la référence : </a:t>
            </a:r>
            <a:r>
              <a:rPr lang="fr-FR" sz="1300" dirty="0">
                <a:solidFill>
                  <a:schemeClr val="tx1"/>
                </a:solidFill>
              </a:rPr>
              <a:t>explication synthèse</a:t>
            </a:r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endParaRPr lang="fr-FR" sz="1300" dirty="0">
              <a:solidFill>
                <a:schemeClr val="tx1"/>
              </a:solidFill>
            </a:endParaRPr>
          </a:p>
          <a:p>
            <a:endParaRPr lang="fr-FR" sz="1300" dirty="0"/>
          </a:p>
        </p:txBody>
      </p:sp>
      <p:sp>
        <p:nvSpPr>
          <p:cNvPr id="6" name="Rectangle 5"/>
          <p:cNvSpPr/>
          <p:nvPr/>
        </p:nvSpPr>
        <p:spPr>
          <a:xfrm>
            <a:off x="2771800" y="970811"/>
            <a:ext cx="6264696" cy="453618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6"/>
          <p:cNvSpPr txBox="1">
            <a:spLocks/>
          </p:cNvSpPr>
          <p:nvPr/>
        </p:nvSpPr>
        <p:spPr bwMode="gray">
          <a:xfrm>
            <a:off x="1008064" y="260351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4" name="Titre 6"/>
          <p:cNvSpPr txBox="1">
            <a:spLocks/>
          </p:cNvSpPr>
          <p:nvPr/>
        </p:nvSpPr>
        <p:spPr bwMode="gray">
          <a:xfrm>
            <a:off x="755576" y="265385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2879812" y="108441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/>
              <a:t>Illustration</a:t>
            </a:r>
          </a:p>
        </p:txBody>
      </p:sp>
      <p:sp>
        <p:nvSpPr>
          <p:cNvPr id="13" name="Titre 1"/>
          <p:cNvSpPr txBox="1">
            <a:spLocks/>
          </p:cNvSpPr>
          <p:nvPr/>
        </p:nvSpPr>
        <p:spPr bwMode="gray">
          <a:xfrm>
            <a:off x="35496" y="260351"/>
            <a:ext cx="971600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r>
              <a:rPr lang="fr-FR" dirty="0"/>
              <a:t>N°16</a:t>
            </a:r>
          </a:p>
        </p:txBody>
      </p:sp>
      <p:sp>
        <p:nvSpPr>
          <p:cNvPr id="11" name="Titre 1"/>
          <p:cNvSpPr txBox="1">
            <a:spLocks/>
          </p:cNvSpPr>
          <p:nvPr/>
        </p:nvSpPr>
        <p:spPr bwMode="gray">
          <a:xfrm>
            <a:off x="971600" y="260351"/>
            <a:ext cx="6120680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endParaRPr lang="fr-FR" sz="1200" dirty="0"/>
          </a:p>
        </p:txBody>
      </p:sp>
      <p:sp>
        <p:nvSpPr>
          <p:cNvPr id="15" name="Titre 1"/>
          <p:cNvSpPr txBox="1">
            <a:spLocks/>
          </p:cNvSpPr>
          <p:nvPr/>
        </p:nvSpPr>
        <p:spPr bwMode="gray">
          <a:xfrm>
            <a:off x="986726" y="258403"/>
            <a:ext cx="7864437" cy="54480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l"/>
            <a:r>
              <a:rPr lang="fr-FR" sz="1200" dirty="0"/>
              <a:t>Consultation n°25-056</a:t>
            </a:r>
            <a:br>
              <a:rPr lang="fr-FR" sz="1200" dirty="0"/>
            </a:br>
            <a:r>
              <a:rPr lang="fr-FR" sz="1200" dirty="0"/>
              <a:t>MOE – Travaux de réhabilitation des ensembles immobiliers </a:t>
            </a:r>
            <a:br>
              <a:rPr lang="fr-FR" sz="1200" dirty="0"/>
            </a:br>
            <a:endParaRPr lang="fr-FR" sz="1200" dirty="0"/>
          </a:p>
        </p:txBody>
      </p:sp>
      <p:sp>
        <p:nvSpPr>
          <p:cNvPr id="16" name="Titre 6"/>
          <p:cNvSpPr txBox="1">
            <a:spLocks/>
          </p:cNvSpPr>
          <p:nvPr/>
        </p:nvSpPr>
        <p:spPr bwMode="gray">
          <a:xfrm>
            <a:off x="1152080" y="198418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fr-FR" dirty="0"/>
              <a:t>Références</a:t>
            </a:r>
          </a:p>
        </p:txBody>
      </p:sp>
    </p:spTree>
    <p:extLst>
      <p:ext uri="{BB962C8B-B14F-4D97-AF65-F5344CB8AC3E}">
        <p14:creationId xmlns:p14="http://schemas.microsoft.com/office/powerpoint/2010/main" val="283771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107504" y="1084414"/>
            <a:ext cx="2592288" cy="4844690"/>
          </a:xfrm>
        </p:spPr>
        <p:txBody>
          <a:bodyPr>
            <a:normAutofit fontScale="92500" lnSpcReduction="20000"/>
          </a:bodyPr>
          <a:lstStyle/>
          <a:p>
            <a:pPr marL="82550" lvl="1" indent="0"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800" b="1" dirty="0">
                <a:solidFill>
                  <a:srgbClr val="153D8A"/>
                </a:solidFill>
              </a:rPr>
              <a:t>Référence architecte </a:t>
            </a:r>
          </a:p>
          <a:p>
            <a:pPr marL="82550" lvl="1" indent="0" algn="ctr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300" dirty="0">
                <a:solidFill>
                  <a:srgbClr val="153D8A"/>
                </a:solidFill>
              </a:rPr>
              <a:t>en réhabilitation d’un site patrimonial parisien n°2</a:t>
            </a:r>
          </a:p>
          <a:p>
            <a:pPr marL="0" lv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fr-FR" sz="1200" b="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fr-FR" sz="9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dirty="0">
                <a:solidFill>
                  <a:schemeClr val="tx1"/>
                </a:solidFill>
              </a:rPr>
              <a:t>NOM 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fr-FR" sz="1600" dirty="0">
              <a:solidFill>
                <a:schemeClr val="tx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/>
          </a:p>
          <a:p>
            <a:pPr marL="273050" lvl="1" indent="-190500"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Opération : </a:t>
            </a:r>
            <a:r>
              <a:rPr lang="fr-FR" sz="1500" b="1" dirty="0"/>
              <a:t>xxx</a:t>
            </a:r>
          </a:p>
          <a:p>
            <a:pPr marL="273050" lvl="1" indent="-190500"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Lieu : </a:t>
            </a:r>
            <a:r>
              <a:rPr lang="fr-FR" sz="1500" b="1" dirty="0"/>
              <a:t>xxx</a:t>
            </a:r>
            <a:endParaRPr lang="fr-FR" sz="1500" dirty="0"/>
          </a:p>
          <a:p>
            <a:pPr marL="273050" lvl="1" indent="-19050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Maître d’ouvrage : </a:t>
            </a:r>
            <a:r>
              <a:rPr lang="fr-FR" sz="1500" b="1" dirty="0"/>
              <a:t>xxx</a:t>
            </a:r>
          </a:p>
          <a:p>
            <a:pPr marL="273050" lvl="1" indent="-1905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Surface SDO : </a:t>
            </a:r>
            <a:r>
              <a:rPr lang="fr-FR" sz="1500" b="1" dirty="0"/>
              <a:t>xxx</a:t>
            </a:r>
          </a:p>
          <a:p>
            <a:pPr marL="273050" lvl="1" indent="-1905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Nombre de lots principaux </a:t>
            </a:r>
            <a:r>
              <a:rPr lang="fr-FR" sz="1500" b="1" dirty="0"/>
              <a:t>: xxx</a:t>
            </a:r>
          </a:p>
          <a:p>
            <a:pPr marL="273050" lvl="1" indent="-190500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Montant de l’opération: </a:t>
            </a:r>
            <a:r>
              <a:rPr lang="fr-FR" sz="1500" b="1" dirty="0"/>
              <a:t>xxx € HT travaux</a:t>
            </a:r>
          </a:p>
          <a:p>
            <a:pPr marL="82550" lvl="1" indent="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endParaRPr lang="fr-FR" sz="1500" b="1" dirty="0">
              <a:solidFill>
                <a:srgbClr val="153D8A"/>
              </a:solidFill>
            </a:endParaRPr>
          </a:p>
          <a:p>
            <a:pPr marL="273050" lvl="1" indent="-19050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Avancement/Livré en :</a:t>
            </a:r>
          </a:p>
          <a:p>
            <a:pPr marL="82550" lvl="1" indent="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500" b="1" dirty="0"/>
              <a:t>    xxx</a:t>
            </a: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 bwMode="gray">
          <a:xfrm>
            <a:off x="179512" y="5805264"/>
            <a:ext cx="8856984" cy="93610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88000" indent="-288000" algn="l" defTabSz="914400" rtl="0" eaLnBrk="1" latinLnBrk="0" hangingPunct="1">
              <a:lnSpc>
                <a:spcPct val="100000"/>
              </a:lnSpc>
              <a:spcBef>
                <a:spcPts val="1500"/>
              </a:spcBef>
              <a:spcAft>
                <a:spcPts val="1000"/>
              </a:spcAft>
              <a:buClr>
                <a:srgbClr val="153D8A"/>
              </a:buClr>
              <a:buSzPct val="110000"/>
              <a:buFont typeface="Wingdings" panose="05000000000000000000" pitchFamily="2" charset="2"/>
              <a:buChar char=""/>
              <a:defRPr sz="1800" b="1" kern="1200">
                <a:solidFill>
                  <a:srgbClr val="153D8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3200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A2E0"/>
              </a:buClr>
              <a:buSzPct val="85000"/>
              <a:buFont typeface="Wingdings 3" panose="05040102010807070707" pitchFamily="18" charset="2"/>
              <a:buChar char=""/>
              <a:defRPr sz="1600" b="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78975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A2E0"/>
              </a:buClr>
              <a:buSzPct val="120000"/>
              <a:buFont typeface="Arial" pitchFamily="34" charset="0"/>
              <a:buChar char="•"/>
              <a:defRPr sz="1400" b="0" i="1" kern="1200">
                <a:solidFill>
                  <a:srgbClr val="00A2E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432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25000"/>
              <a:buFontTx/>
              <a:buBlip>
                <a:blip r:embed="rId2"/>
              </a:buBlip>
              <a:defRPr sz="1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432000" indent="-144000" algn="l" defTabSz="914400" rtl="0" eaLnBrk="1" latinLnBrk="0" hangingPunct="1">
              <a:lnSpc>
                <a:spcPct val="100000"/>
              </a:lnSpc>
              <a:spcBef>
                <a:spcPts val="1500"/>
              </a:spcBef>
              <a:spcAft>
                <a:spcPts val="600"/>
              </a:spcAft>
              <a:buClr>
                <a:schemeClr val="accent4"/>
              </a:buClr>
              <a:buSzPct val="85000"/>
              <a:buFont typeface="Wingdings 3" panose="05040102010807070707" pitchFamily="18" charset="2"/>
              <a:buChar char=""/>
              <a:defRPr sz="1200" i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432000" indent="0" algn="l" defTabSz="914400" rtl="0" eaLnBrk="1" latinLnBrk="0" hangingPunct="1">
              <a:spcBef>
                <a:spcPts val="0"/>
              </a:spcBef>
              <a:buFontTx/>
              <a:buBlip>
                <a:blip r:embed="rId2"/>
              </a:buBlip>
              <a:defRPr sz="1200" kern="1200">
                <a:solidFill>
                  <a:srgbClr val="444F57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000">
              <a:lnSpc>
                <a:spcPct val="50000"/>
              </a:lnSpc>
              <a:spcBef>
                <a:spcPts val="600"/>
              </a:spcBef>
            </a:pPr>
            <a:endParaRPr lang="fr-FR" sz="1300" dirty="0"/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r>
              <a:rPr lang="fr-FR" sz="1300" dirty="0"/>
              <a:t>Présentation missions : </a:t>
            </a:r>
            <a:r>
              <a:rPr lang="fr-FR" sz="1300" dirty="0">
                <a:solidFill>
                  <a:schemeClr val="tx1"/>
                </a:solidFill>
              </a:rPr>
              <a:t>xxx</a:t>
            </a:r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r>
              <a:rPr lang="fr-FR" sz="1300" dirty="0"/>
              <a:t>Pertinence de la référence : </a:t>
            </a:r>
            <a:r>
              <a:rPr lang="fr-FR" sz="1300" dirty="0">
                <a:solidFill>
                  <a:schemeClr val="tx1"/>
                </a:solidFill>
              </a:rPr>
              <a:t>explication synthèse</a:t>
            </a:r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endParaRPr lang="fr-FR" sz="1300" dirty="0">
              <a:solidFill>
                <a:schemeClr val="tx1"/>
              </a:solidFill>
            </a:endParaRPr>
          </a:p>
          <a:p>
            <a:endParaRPr lang="fr-FR" sz="1300" dirty="0"/>
          </a:p>
        </p:txBody>
      </p:sp>
      <p:sp>
        <p:nvSpPr>
          <p:cNvPr id="6" name="Rectangle 5"/>
          <p:cNvSpPr/>
          <p:nvPr/>
        </p:nvSpPr>
        <p:spPr>
          <a:xfrm>
            <a:off x="2771800" y="970811"/>
            <a:ext cx="6264696" cy="453618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6"/>
          <p:cNvSpPr txBox="1">
            <a:spLocks/>
          </p:cNvSpPr>
          <p:nvPr/>
        </p:nvSpPr>
        <p:spPr bwMode="gray">
          <a:xfrm>
            <a:off x="1008064" y="260351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4" name="Titre 6"/>
          <p:cNvSpPr txBox="1">
            <a:spLocks/>
          </p:cNvSpPr>
          <p:nvPr/>
        </p:nvSpPr>
        <p:spPr bwMode="gray">
          <a:xfrm>
            <a:off x="755576" y="265385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2879812" y="108441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/>
              <a:t>Illustration</a:t>
            </a:r>
          </a:p>
        </p:txBody>
      </p:sp>
      <p:sp>
        <p:nvSpPr>
          <p:cNvPr id="13" name="Titre 1"/>
          <p:cNvSpPr txBox="1">
            <a:spLocks/>
          </p:cNvSpPr>
          <p:nvPr/>
        </p:nvSpPr>
        <p:spPr bwMode="gray">
          <a:xfrm>
            <a:off x="0" y="260351"/>
            <a:ext cx="971600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r>
              <a:rPr lang="fr-FR" dirty="0"/>
              <a:t>N°2</a:t>
            </a:r>
          </a:p>
        </p:txBody>
      </p:sp>
      <p:sp>
        <p:nvSpPr>
          <p:cNvPr id="11" name="Titre 1"/>
          <p:cNvSpPr txBox="1">
            <a:spLocks/>
          </p:cNvSpPr>
          <p:nvPr/>
        </p:nvSpPr>
        <p:spPr bwMode="gray">
          <a:xfrm>
            <a:off x="971600" y="260351"/>
            <a:ext cx="6120680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endParaRPr lang="fr-FR" sz="1200" dirty="0"/>
          </a:p>
        </p:txBody>
      </p:sp>
      <p:sp>
        <p:nvSpPr>
          <p:cNvPr id="15" name="Titre 1"/>
          <p:cNvSpPr txBox="1">
            <a:spLocks/>
          </p:cNvSpPr>
          <p:nvPr/>
        </p:nvSpPr>
        <p:spPr bwMode="gray">
          <a:xfrm>
            <a:off x="986726" y="258403"/>
            <a:ext cx="7864437" cy="54480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l"/>
            <a:r>
              <a:rPr lang="fr-FR" sz="1200" dirty="0"/>
              <a:t>Consultation n°25-056</a:t>
            </a:r>
            <a:br>
              <a:rPr lang="fr-FR" sz="1200" dirty="0"/>
            </a:br>
            <a:r>
              <a:rPr lang="fr-FR" sz="1200" dirty="0"/>
              <a:t>MOE – Travaux de réhabilitation des ensembles immobiliers </a:t>
            </a:r>
            <a:br>
              <a:rPr lang="fr-FR" sz="1200" dirty="0"/>
            </a:br>
            <a:endParaRPr lang="fr-FR" sz="1200" dirty="0"/>
          </a:p>
        </p:txBody>
      </p:sp>
      <p:sp>
        <p:nvSpPr>
          <p:cNvPr id="16" name="Titre 6"/>
          <p:cNvSpPr txBox="1">
            <a:spLocks/>
          </p:cNvSpPr>
          <p:nvPr/>
        </p:nvSpPr>
        <p:spPr bwMode="gray">
          <a:xfrm>
            <a:off x="1152080" y="198418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fr-FR" dirty="0"/>
              <a:t>Références</a:t>
            </a:r>
          </a:p>
        </p:txBody>
      </p:sp>
    </p:spTree>
    <p:extLst>
      <p:ext uri="{BB962C8B-B14F-4D97-AF65-F5344CB8AC3E}">
        <p14:creationId xmlns:p14="http://schemas.microsoft.com/office/powerpoint/2010/main" val="1797328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107504" y="1084414"/>
            <a:ext cx="2592288" cy="4844690"/>
          </a:xfrm>
        </p:spPr>
        <p:txBody>
          <a:bodyPr>
            <a:normAutofit fontScale="92500" lnSpcReduction="20000"/>
          </a:bodyPr>
          <a:lstStyle/>
          <a:p>
            <a:pPr marL="82550" lvl="1" indent="0"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800" b="1" dirty="0">
                <a:solidFill>
                  <a:srgbClr val="153D8A"/>
                </a:solidFill>
              </a:rPr>
              <a:t>Référence architecte </a:t>
            </a:r>
          </a:p>
          <a:p>
            <a:pPr marL="82550" lvl="1" indent="0" algn="ctr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300" dirty="0">
                <a:solidFill>
                  <a:srgbClr val="153D8A"/>
                </a:solidFill>
              </a:rPr>
              <a:t>en rénovation énergétique n°1 (minimum de 2000 m2, 500m2 lot 2)</a:t>
            </a:r>
            <a:endParaRPr lang="fr-FR" sz="1200" b="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fr-FR" sz="9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dirty="0">
                <a:solidFill>
                  <a:schemeClr val="tx1"/>
                </a:solidFill>
              </a:rPr>
              <a:t>NOM 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fr-FR" sz="1600" dirty="0">
              <a:solidFill>
                <a:schemeClr val="tx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/>
          </a:p>
          <a:p>
            <a:pPr marL="273050" lvl="1" indent="-190500"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Opération : </a:t>
            </a:r>
            <a:r>
              <a:rPr lang="fr-FR" sz="1500" b="1" dirty="0"/>
              <a:t>xxx</a:t>
            </a:r>
          </a:p>
          <a:p>
            <a:pPr marL="273050" lvl="1" indent="-190500"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Lieu : </a:t>
            </a:r>
            <a:r>
              <a:rPr lang="fr-FR" sz="1500" b="1" dirty="0"/>
              <a:t>xxx</a:t>
            </a:r>
            <a:endParaRPr lang="fr-FR" sz="1500" dirty="0"/>
          </a:p>
          <a:p>
            <a:pPr marL="273050" lvl="1" indent="-19050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Maître d’ouvrage : </a:t>
            </a:r>
            <a:r>
              <a:rPr lang="fr-FR" sz="1500" b="1" dirty="0"/>
              <a:t>xxx</a:t>
            </a:r>
          </a:p>
          <a:p>
            <a:pPr marL="273050" lvl="1" indent="-1905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Surface SDO : </a:t>
            </a:r>
            <a:r>
              <a:rPr lang="fr-FR" sz="1500" b="1" dirty="0"/>
              <a:t>xxx</a:t>
            </a:r>
          </a:p>
          <a:p>
            <a:pPr marL="273050" lvl="1" indent="-1905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Nombre de lots principaux </a:t>
            </a:r>
            <a:r>
              <a:rPr lang="fr-FR" sz="1500" b="1" dirty="0"/>
              <a:t>: xxx</a:t>
            </a:r>
          </a:p>
          <a:p>
            <a:pPr marL="273050" lvl="1" indent="-190500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Montant de l’opération: </a:t>
            </a:r>
            <a:r>
              <a:rPr lang="fr-FR" sz="1500" b="1" dirty="0"/>
              <a:t>xxx € HT travaux</a:t>
            </a:r>
          </a:p>
          <a:p>
            <a:pPr marL="82550" lvl="1" indent="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endParaRPr lang="fr-FR" sz="1500" b="1" dirty="0">
              <a:solidFill>
                <a:srgbClr val="153D8A"/>
              </a:solidFill>
            </a:endParaRPr>
          </a:p>
          <a:p>
            <a:pPr marL="273050" lvl="1" indent="-19050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Avancement/Livré en :</a:t>
            </a:r>
          </a:p>
          <a:p>
            <a:pPr marL="82550" lvl="1" indent="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500" b="1" dirty="0"/>
              <a:t>    xxx</a:t>
            </a: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 bwMode="gray">
          <a:xfrm>
            <a:off x="179512" y="5805264"/>
            <a:ext cx="8856984" cy="93610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88000" indent="-288000" algn="l" defTabSz="914400" rtl="0" eaLnBrk="1" latinLnBrk="0" hangingPunct="1">
              <a:lnSpc>
                <a:spcPct val="100000"/>
              </a:lnSpc>
              <a:spcBef>
                <a:spcPts val="1500"/>
              </a:spcBef>
              <a:spcAft>
                <a:spcPts val="1000"/>
              </a:spcAft>
              <a:buClr>
                <a:srgbClr val="153D8A"/>
              </a:buClr>
              <a:buSzPct val="110000"/>
              <a:buFont typeface="Wingdings" panose="05000000000000000000" pitchFamily="2" charset="2"/>
              <a:buChar char=""/>
              <a:defRPr sz="1800" b="1" kern="1200">
                <a:solidFill>
                  <a:srgbClr val="153D8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3200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A2E0"/>
              </a:buClr>
              <a:buSzPct val="85000"/>
              <a:buFont typeface="Wingdings 3" panose="05040102010807070707" pitchFamily="18" charset="2"/>
              <a:buChar char=""/>
              <a:defRPr sz="1600" b="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78975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A2E0"/>
              </a:buClr>
              <a:buSzPct val="120000"/>
              <a:buFont typeface="Arial" pitchFamily="34" charset="0"/>
              <a:buChar char="•"/>
              <a:defRPr sz="1400" b="0" i="1" kern="1200">
                <a:solidFill>
                  <a:srgbClr val="00A2E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432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25000"/>
              <a:buFontTx/>
              <a:buBlip>
                <a:blip r:embed="rId2"/>
              </a:buBlip>
              <a:defRPr sz="1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432000" indent="-144000" algn="l" defTabSz="914400" rtl="0" eaLnBrk="1" latinLnBrk="0" hangingPunct="1">
              <a:lnSpc>
                <a:spcPct val="100000"/>
              </a:lnSpc>
              <a:spcBef>
                <a:spcPts val="1500"/>
              </a:spcBef>
              <a:spcAft>
                <a:spcPts val="600"/>
              </a:spcAft>
              <a:buClr>
                <a:schemeClr val="accent4"/>
              </a:buClr>
              <a:buSzPct val="85000"/>
              <a:buFont typeface="Wingdings 3" panose="05040102010807070707" pitchFamily="18" charset="2"/>
              <a:buChar char=""/>
              <a:defRPr sz="1200" i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432000" indent="0" algn="l" defTabSz="914400" rtl="0" eaLnBrk="1" latinLnBrk="0" hangingPunct="1">
              <a:spcBef>
                <a:spcPts val="0"/>
              </a:spcBef>
              <a:buFontTx/>
              <a:buBlip>
                <a:blip r:embed="rId2"/>
              </a:buBlip>
              <a:defRPr sz="1200" kern="1200">
                <a:solidFill>
                  <a:srgbClr val="444F57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000">
              <a:lnSpc>
                <a:spcPct val="50000"/>
              </a:lnSpc>
              <a:spcBef>
                <a:spcPts val="600"/>
              </a:spcBef>
            </a:pPr>
            <a:endParaRPr lang="fr-FR" sz="1300" dirty="0"/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r>
              <a:rPr lang="fr-FR" sz="1300" dirty="0"/>
              <a:t>Présentation missions : </a:t>
            </a:r>
            <a:r>
              <a:rPr lang="fr-FR" sz="1300" dirty="0">
                <a:solidFill>
                  <a:schemeClr val="tx1"/>
                </a:solidFill>
              </a:rPr>
              <a:t>xxx</a:t>
            </a:r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r>
              <a:rPr lang="fr-FR" sz="1300" dirty="0"/>
              <a:t>Pertinence de la référence : </a:t>
            </a:r>
            <a:r>
              <a:rPr lang="fr-FR" sz="1300" dirty="0">
                <a:solidFill>
                  <a:schemeClr val="tx1"/>
                </a:solidFill>
              </a:rPr>
              <a:t>explication synthèse</a:t>
            </a:r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endParaRPr lang="fr-FR" sz="1300" dirty="0">
              <a:solidFill>
                <a:schemeClr val="tx1"/>
              </a:solidFill>
            </a:endParaRPr>
          </a:p>
          <a:p>
            <a:endParaRPr lang="fr-FR" sz="1300" dirty="0"/>
          </a:p>
        </p:txBody>
      </p:sp>
      <p:sp>
        <p:nvSpPr>
          <p:cNvPr id="6" name="Rectangle 5"/>
          <p:cNvSpPr/>
          <p:nvPr/>
        </p:nvSpPr>
        <p:spPr>
          <a:xfrm>
            <a:off x="2771800" y="970811"/>
            <a:ext cx="6264696" cy="453618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6"/>
          <p:cNvSpPr txBox="1">
            <a:spLocks/>
          </p:cNvSpPr>
          <p:nvPr/>
        </p:nvSpPr>
        <p:spPr bwMode="gray">
          <a:xfrm>
            <a:off x="1008064" y="260351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4" name="Titre 6"/>
          <p:cNvSpPr txBox="1">
            <a:spLocks/>
          </p:cNvSpPr>
          <p:nvPr/>
        </p:nvSpPr>
        <p:spPr bwMode="gray">
          <a:xfrm>
            <a:off x="755576" y="265385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2879812" y="108441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/>
              <a:t>Illustration</a:t>
            </a:r>
          </a:p>
        </p:txBody>
      </p:sp>
      <p:sp>
        <p:nvSpPr>
          <p:cNvPr id="13" name="Titre 1"/>
          <p:cNvSpPr txBox="1">
            <a:spLocks/>
          </p:cNvSpPr>
          <p:nvPr/>
        </p:nvSpPr>
        <p:spPr bwMode="gray">
          <a:xfrm>
            <a:off x="0" y="260351"/>
            <a:ext cx="971600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r>
              <a:rPr lang="fr-FR" dirty="0"/>
              <a:t>N°3</a:t>
            </a:r>
          </a:p>
        </p:txBody>
      </p:sp>
      <p:sp>
        <p:nvSpPr>
          <p:cNvPr id="11" name="Titre 1"/>
          <p:cNvSpPr txBox="1">
            <a:spLocks/>
          </p:cNvSpPr>
          <p:nvPr/>
        </p:nvSpPr>
        <p:spPr bwMode="gray">
          <a:xfrm>
            <a:off x="971600" y="260351"/>
            <a:ext cx="6120680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endParaRPr lang="fr-FR" sz="1200" dirty="0"/>
          </a:p>
        </p:txBody>
      </p:sp>
      <p:sp>
        <p:nvSpPr>
          <p:cNvPr id="15" name="Titre 1"/>
          <p:cNvSpPr txBox="1">
            <a:spLocks/>
          </p:cNvSpPr>
          <p:nvPr/>
        </p:nvSpPr>
        <p:spPr bwMode="gray">
          <a:xfrm>
            <a:off x="986726" y="258403"/>
            <a:ext cx="7864437" cy="54480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l"/>
            <a:r>
              <a:rPr lang="fr-FR" sz="1200" dirty="0"/>
              <a:t>Consultation n°25-056</a:t>
            </a:r>
            <a:br>
              <a:rPr lang="fr-FR" sz="1200" dirty="0"/>
            </a:br>
            <a:r>
              <a:rPr lang="fr-FR" sz="1200" dirty="0"/>
              <a:t>MOE – Travaux de réhabilitation des ensembles immobiliers </a:t>
            </a:r>
            <a:br>
              <a:rPr lang="fr-FR" sz="1200" dirty="0"/>
            </a:br>
            <a:endParaRPr lang="fr-FR" sz="1200" dirty="0"/>
          </a:p>
        </p:txBody>
      </p:sp>
      <p:sp>
        <p:nvSpPr>
          <p:cNvPr id="16" name="Titre 6"/>
          <p:cNvSpPr txBox="1">
            <a:spLocks/>
          </p:cNvSpPr>
          <p:nvPr/>
        </p:nvSpPr>
        <p:spPr bwMode="gray">
          <a:xfrm>
            <a:off x="1152080" y="198418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fr-FR" dirty="0"/>
              <a:t>Références</a:t>
            </a:r>
          </a:p>
        </p:txBody>
      </p:sp>
    </p:spTree>
    <p:extLst>
      <p:ext uri="{BB962C8B-B14F-4D97-AF65-F5344CB8AC3E}">
        <p14:creationId xmlns:p14="http://schemas.microsoft.com/office/powerpoint/2010/main" val="3014430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107504" y="1084414"/>
            <a:ext cx="2592288" cy="4844690"/>
          </a:xfrm>
        </p:spPr>
        <p:txBody>
          <a:bodyPr>
            <a:normAutofit fontScale="92500" lnSpcReduction="20000"/>
          </a:bodyPr>
          <a:lstStyle/>
          <a:p>
            <a:pPr marL="82550" lvl="1" indent="0"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800" b="1" dirty="0">
                <a:solidFill>
                  <a:srgbClr val="153D8A"/>
                </a:solidFill>
              </a:rPr>
              <a:t>Référence architecte </a:t>
            </a:r>
          </a:p>
          <a:p>
            <a:pPr marL="82550" lvl="1" indent="0" algn="ctr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300" dirty="0">
                <a:solidFill>
                  <a:srgbClr val="153D8A"/>
                </a:solidFill>
              </a:rPr>
              <a:t>en rénovation énergétique n°2 (minimum de 2000 m2, 500m2 lot 2)</a:t>
            </a:r>
            <a:endParaRPr lang="fr-FR" sz="1200" b="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fr-FR" sz="9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dirty="0">
                <a:solidFill>
                  <a:schemeClr val="tx1"/>
                </a:solidFill>
              </a:rPr>
              <a:t>NOM 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fr-FR" sz="1600" dirty="0">
              <a:solidFill>
                <a:schemeClr val="tx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/>
          </a:p>
          <a:p>
            <a:pPr marL="273050" lvl="1" indent="-190500"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Opération : </a:t>
            </a:r>
            <a:r>
              <a:rPr lang="fr-FR" sz="1500" b="1" dirty="0"/>
              <a:t>xxx</a:t>
            </a:r>
          </a:p>
          <a:p>
            <a:pPr marL="273050" lvl="1" indent="-190500"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Lieu : </a:t>
            </a:r>
            <a:r>
              <a:rPr lang="fr-FR" sz="1500" b="1" dirty="0"/>
              <a:t>xxx</a:t>
            </a:r>
            <a:endParaRPr lang="fr-FR" sz="1500" dirty="0"/>
          </a:p>
          <a:p>
            <a:pPr marL="273050" lvl="1" indent="-19050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Maître d’ouvrage : </a:t>
            </a:r>
            <a:r>
              <a:rPr lang="fr-FR" sz="1500" b="1" dirty="0"/>
              <a:t>xxx</a:t>
            </a:r>
          </a:p>
          <a:p>
            <a:pPr marL="273050" lvl="1" indent="-1905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Surface SDO : </a:t>
            </a:r>
            <a:r>
              <a:rPr lang="fr-FR" sz="1500" b="1" dirty="0"/>
              <a:t>xxx</a:t>
            </a:r>
          </a:p>
          <a:p>
            <a:pPr marL="273050" lvl="1" indent="-1905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Nombre de lots principaux </a:t>
            </a:r>
            <a:r>
              <a:rPr lang="fr-FR" sz="1500" b="1" dirty="0"/>
              <a:t>: xxx</a:t>
            </a:r>
          </a:p>
          <a:p>
            <a:pPr marL="273050" lvl="1" indent="-190500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Montant de l’opération: </a:t>
            </a:r>
            <a:r>
              <a:rPr lang="fr-FR" sz="1500" b="1" dirty="0"/>
              <a:t>xxx € HT travaux</a:t>
            </a:r>
          </a:p>
          <a:p>
            <a:pPr marL="82550" lvl="1" indent="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endParaRPr lang="fr-FR" sz="1500" b="1" dirty="0">
              <a:solidFill>
                <a:srgbClr val="153D8A"/>
              </a:solidFill>
            </a:endParaRPr>
          </a:p>
          <a:p>
            <a:pPr marL="273050" lvl="1" indent="-19050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Avancement/Livré en :</a:t>
            </a:r>
          </a:p>
          <a:p>
            <a:pPr marL="82550" lvl="1" indent="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500" b="1" dirty="0"/>
              <a:t>    xxx</a:t>
            </a: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 bwMode="gray">
          <a:xfrm>
            <a:off x="179512" y="5805264"/>
            <a:ext cx="8856984" cy="93610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88000" indent="-288000" algn="l" defTabSz="914400" rtl="0" eaLnBrk="1" latinLnBrk="0" hangingPunct="1">
              <a:lnSpc>
                <a:spcPct val="100000"/>
              </a:lnSpc>
              <a:spcBef>
                <a:spcPts val="1500"/>
              </a:spcBef>
              <a:spcAft>
                <a:spcPts val="1000"/>
              </a:spcAft>
              <a:buClr>
                <a:srgbClr val="153D8A"/>
              </a:buClr>
              <a:buSzPct val="110000"/>
              <a:buFont typeface="Wingdings" panose="05000000000000000000" pitchFamily="2" charset="2"/>
              <a:buChar char=""/>
              <a:defRPr sz="1800" b="1" kern="1200">
                <a:solidFill>
                  <a:srgbClr val="153D8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3200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A2E0"/>
              </a:buClr>
              <a:buSzPct val="85000"/>
              <a:buFont typeface="Wingdings 3" panose="05040102010807070707" pitchFamily="18" charset="2"/>
              <a:buChar char=""/>
              <a:defRPr sz="1600" b="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78975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A2E0"/>
              </a:buClr>
              <a:buSzPct val="120000"/>
              <a:buFont typeface="Arial" pitchFamily="34" charset="0"/>
              <a:buChar char="•"/>
              <a:defRPr sz="1400" b="0" i="1" kern="1200">
                <a:solidFill>
                  <a:srgbClr val="00A2E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432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25000"/>
              <a:buFontTx/>
              <a:buBlip>
                <a:blip r:embed="rId2"/>
              </a:buBlip>
              <a:defRPr sz="1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432000" indent="-144000" algn="l" defTabSz="914400" rtl="0" eaLnBrk="1" latinLnBrk="0" hangingPunct="1">
              <a:lnSpc>
                <a:spcPct val="100000"/>
              </a:lnSpc>
              <a:spcBef>
                <a:spcPts val="1500"/>
              </a:spcBef>
              <a:spcAft>
                <a:spcPts val="600"/>
              </a:spcAft>
              <a:buClr>
                <a:schemeClr val="accent4"/>
              </a:buClr>
              <a:buSzPct val="85000"/>
              <a:buFont typeface="Wingdings 3" panose="05040102010807070707" pitchFamily="18" charset="2"/>
              <a:buChar char=""/>
              <a:defRPr sz="1200" i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432000" indent="0" algn="l" defTabSz="914400" rtl="0" eaLnBrk="1" latinLnBrk="0" hangingPunct="1">
              <a:spcBef>
                <a:spcPts val="0"/>
              </a:spcBef>
              <a:buFontTx/>
              <a:buBlip>
                <a:blip r:embed="rId2"/>
              </a:buBlip>
              <a:defRPr sz="1200" kern="1200">
                <a:solidFill>
                  <a:srgbClr val="444F57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000">
              <a:lnSpc>
                <a:spcPct val="50000"/>
              </a:lnSpc>
              <a:spcBef>
                <a:spcPts val="600"/>
              </a:spcBef>
            </a:pPr>
            <a:endParaRPr lang="fr-FR" sz="1300" dirty="0"/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r>
              <a:rPr lang="fr-FR" sz="1300" dirty="0"/>
              <a:t>Présentation missions : </a:t>
            </a:r>
            <a:r>
              <a:rPr lang="fr-FR" sz="1300" dirty="0">
                <a:solidFill>
                  <a:schemeClr val="tx1"/>
                </a:solidFill>
              </a:rPr>
              <a:t>xxx</a:t>
            </a:r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r>
              <a:rPr lang="fr-FR" sz="1300" dirty="0"/>
              <a:t>Pertinence de la référence : </a:t>
            </a:r>
            <a:r>
              <a:rPr lang="fr-FR" sz="1300" dirty="0">
                <a:solidFill>
                  <a:schemeClr val="tx1"/>
                </a:solidFill>
              </a:rPr>
              <a:t>explication synthèse</a:t>
            </a:r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endParaRPr lang="fr-FR" sz="1300" dirty="0">
              <a:solidFill>
                <a:schemeClr val="tx1"/>
              </a:solidFill>
            </a:endParaRPr>
          </a:p>
          <a:p>
            <a:endParaRPr lang="fr-FR" sz="1300" dirty="0"/>
          </a:p>
        </p:txBody>
      </p:sp>
      <p:sp>
        <p:nvSpPr>
          <p:cNvPr id="6" name="Rectangle 5"/>
          <p:cNvSpPr/>
          <p:nvPr/>
        </p:nvSpPr>
        <p:spPr>
          <a:xfrm>
            <a:off x="2771800" y="970811"/>
            <a:ext cx="6264696" cy="453618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6"/>
          <p:cNvSpPr txBox="1">
            <a:spLocks/>
          </p:cNvSpPr>
          <p:nvPr/>
        </p:nvSpPr>
        <p:spPr bwMode="gray">
          <a:xfrm>
            <a:off x="1008064" y="260351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4" name="Titre 6"/>
          <p:cNvSpPr txBox="1">
            <a:spLocks/>
          </p:cNvSpPr>
          <p:nvPr/>
        </p:nvSpPr>
        <p:spPr bwMode="gray">
          <a:xfrm>
            <a:off x="755576" y="265385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2879812" y="108441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/>
              <a:t>Illustration</a:t>
            </a:r>
          </a:p>
        </p:txBody>
      </p:sp>
      <p:sp>
        <p:nvSpPr>
          <p:cNvPr id="13" name="Titre 1"/>
          <p:cNvSpPr txBox="1">
            <a:spLocks/>
          </p:cNvSpPr>
          <p:nvPr/>
        </p:nvSpPr>
        <p:spPr bwMode="gray">
          <a:xfrm>
            <a:off x="0" y="260351"/>
            <a:ext cx="971600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r>
              <a:rPr lang="fr-FR" dirty="0"/>
              <a:t>N°4</a:t>
            </a:r>
          </a:p>
        </p:txBody>
      </p:sp>
      <p:sp>
        <p:nvSpPr>
          <p:cNvPr id="11" name="Titre 1"/>
          <p:cNvSpPr txBox="1">
            <a:spLocks/>
          </p:cNvSpPr>
          <p:nvPr/>
        </p:nvSpPr>
        <p:spPr bwMode="gray">
          <a:xfrm>
            <a:off x="971600" y="260351"/>
            <a:ext cx="6120680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endParaRPr lang="fr-FR" sz="1200" dirty="0"/>
          </a:p>
        </p:txBody>
      </p:sp>
      <p:sp>
        <p:nvSpPr>
          <p:cNvPr id="15" name="Titre 1"/>
          <p:cNvSpPr txBox="1">
            <a:spLocks/>
          </p:cNvSpPr>
          <p:nvPr/>
        </p:nvSpPr>
        <p:spPr bwMode="gray">
          <a:xfrm>
            <a:off x="986726" y="258403"/>
            <a:ext cx="7864437" cy="54480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l"/>
            <a:r>
              <a:rPr lang="fr-FR" sz="1200" dirty="0"/>
              <a:t>Consultation n°25-056</a:t>
            </a:r>
            <a:br>
              <a:rPr lang="fr-FR" sz="1200" dirty="0"/>
            </a:br>
            <a:r>
              <a:rPr lang="fr-FR" sz="1200" dirty="0"/>
              <a:t>MOE – Travaux de réhabilitation des ensembles immobiliers </a:t>
            </a:r>
            <a:br>
              <a:rPr lang="fr-FR" sz="1200" dirty="0"/>
            </a:br>
            <a:endParaRPr lang="fr-FR" sz="1200" dirty="0"/>
          </a:p>
        </p:txBody>
      </p:sp>
      <p:sp>
        <p:nvSpPr>
          <p:cNvPr id="16" name="Titre 6"/>
          <p:cNvSpPr txBox="1">
            <a:spLocks/>
          </p:cNvSpPr>
          <p:nvPr/>
        </p:nvSpPr>
        <p:spPr bwMode="gray">
          <a:xfrm>
            <a:off x="1152080" y="198418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fr-FR" dirty="0"/>
              <a:t>Références</a:t>
            </a:r>
          </a:p>
        </p:txBody>
      </p:sp>
    </p:spTree>
    <p:extLst>
      <p:ext uri="{BB962C8B-B14F-4D97-AF65-F5344CB8AC3E}">
        <p14:creationId xmlns:p14="http://schemas.microsoft.com/office/powerpoint/2010/main" val="2407368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107504" y="1006655"/>
            <a:ext cx="2592288" cy="4844690"/>
          </a:xfrm>
        </p:spPr>
        <p:txBody>
          <a:bodyPr>
            <a:normAutofit fontScale="92500" lnSpcReduction="20000"/>
          </a:bodyPr>
          <a:lstStyle/>
          <a:p>
            <a:pPr marL="82550" lvl="1" indent="0"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800" b="1" dirty="0">
                <a:solidFill>
                  <a:srgbClr val="153D8A"/>
                </a:solidFill>
              </a:rPr>
              <a:t>Référence architecte </a:t>
            </a:r>
          </a:p>
          <a:p>
            <a:pPr marL="82550" lvl="1" indent="0" algn="ctr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300" dirty="0">
                <a:solidFill>
                  <a:srgbClr val="153D8A"/>
                </a:solidFill>
              </a:rPr>
              <a:t>en rénovation énergétique en logements occupés n°1 (minimum de 2 000 m2, 500m2 lot 2)</a:t>
            </a:r>
          </a:p>
          <a:p>
            <a:pPr marL="82550" lvl="1" indent="0" algn="ctr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endParaRPr lang="fr-FR" sz="9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dirty="0">
                <a:solidFill>
                  <a:schemeClr val="tx1"/>
                </a:solidFill>
              </a:rPr>
              <a:t>NOM 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fr-FR" sz="1600" dirty="0">
              <a:solidFill>
                <a:schemeClr val="tx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/>
          </a:p>
          <a:p>
            <a:pPr marL="273050" lvl="1" indent="-190500"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Opération : </a:t>
            </a:r>
            <a:r>
              <a:rPr lang="fr-FR" sz="1500" b="1" dirty="0"/>
              <a:t>xxx</a:t>
            </a:r>
          </a:p>
          <a:p>
            <a:pPr marL="273050" lvl="1" indent="-190500"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Lieu : </a:t>
            </a:r>
            <a:r>
              <a:rPr lang="fr-FR" sz="1500" b="1" dirty="0"/>
              <a:t>xxx</a:t>
            </a:r>
            <a:endParaRPr lang="fr-FR" sz="1500" dirty="0"/>
          </a:p>
          <a:p>
            <a:pPr marL="273050" lvl="1" indent="-19050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Maître d’ouvrage : </a:t>
            </a:r>
            <a:r>
              <a:rPr lang="fr-FR" sz="1500" b="1" dirty="0"/>
              <a:t>xxx</a:t>
            </a:r>
          </a:p>
          <a:p>
            <a:pPr marL="273050" lvl="1" indent="-1905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Surface SDO : </a:t>
            </a:r>
            <a:r>
              <a:rPr lang="fr-FR" sz="1500" b="1" dirty="0"/>
              <a:t>xxx</a:t>
            </a:r>
          </a:p>
          <a:p>
            <a:pPr marL="273050" lvl="1" indent="-1905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Nombre de lots principaux </a:t>
            </a:r>
            <a:r>
              <a:rPr lang="fr-FR" sz="1500" b="1" dirty="0"/>
              <a:t>: xxx</a:t>
            </a:r>
          </a:p>
          <a:p>
            <a:pPr marL="273050" lvl="1" indent="-190500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Montant de l’opération: </a:t>
            </a:r>
            <a:r>
              <a:rPr lang="fr-FR" sz="1500" b="1" dirty="0"/>
              <a:t>xxx € HT travaux</a:t>
            </a:r>
          </a:p>
          <a:p>
            <a:pPr marL="82550" lvl="1" indent="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endParaRPr lang="fr-FR" sz="1500" b="1" dirty="0">
              <a:solidFill>
                <a:srgbClr val="153D8A"/>
              </a:solidFill>
            </a:endParaRPr>
          </a:p>
          <a:p>
            <a:pPr marL="273050" lvl="1" indent="-19050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Avancement/Livré en :</a:t>
            </a:r>
          </a:p>
          <a:p>
            <a:pPr marL="82550" lvl="1" indent="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500" b="1" dirty="0"/>
              <a:t>    xxx</a:t>
            </a: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 bwMode="gray">
          <a:xfrm>
            <a:off x="179512" y="5805264"/>
            <a:ext cx="8856984" cy="93610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88000" indent="-288000" algn="l" defTabSz="914400" rtl="0" eaLnBrk="1" latinLnBrk="0" hangingPunct="1">
              <a:lnSpc>
                <a:spcPct val="100000"/>
              </a:lnSpc>
              <a:spcBef>
                <a:spcPts val="1500"/>
              </a:spcBef>
              <a:spcAft>
                <a:spcPts val="1000"/>
              </a:spcAft>
              <a:buClr>
                <a:srgbClr val="153D8A"/>
              </a:buClr>
              <a:buSzPct val="110000"/>
              <a:buFont typeface="Wingdings" panose="05000000000000000000" pitchFamily="2" charset="2"/>
              <a:buChar char=""/>
              <a:defRPr sz="1800" b="1" kern="1200">
                <a:solidFill>
                  <a:srgbClr val="153D8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3200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A2E0"/>
              </a:buClr>
              <a:buSzPct val="85000"/>
              <a:buFont typeface="Wingdings 3" panose="05040102010807070707" pitchFamily="18" charset="2"/>
              <a:buChar char=""/>
              <a:defRPr sz="1600" b="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78975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A2E0"/>
              </a:buClr>
              <a:buSzPct val="120000"/>
              <a:buFont typeface="Arial" pitchFamily="34" charset="0"/>
              <a:buChar char="•"/>
              <a:defRPr sz="1400" b="0" i="1" kern="1200">
                <a:solidFill>
                  <a:srgbClr val="00A2E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432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25000"/>
              <a:buFontTx/>
              <a:buBlip>
                <a:blip r:embed="rId2"/>
              </a:buBlip>
              <a:defRPr sz="1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432000" indent="-144000" algn="l" defTabSz="914400" rtl="0" eaLnBrk="1" latinLnBrk="0" hangingPunct="1">
              <a:lnSpc>
                <a:spcPct val="100000"/>
              </a:lnSpc>
              <a:spcBef>
                <a:spcPts val="1500"/>
              </a:spcBef>
              <a:spcAft>
                <a:spcPts val="600"/>
              </a:spcAft>
              <a:buClr>
                <a:schemeClr val="accent4"/>
              </a:buClr>
              <a:buSzPct val="85000"/>
              <a:buFont typeface="Wingdings 3" panose="05040102010807070707" pitchFamily="18" charset="2"/>
              <a:buChar char=""/>
              <a:defRPr sz="1200" i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432000" indent="0" algn="l" defTabSz="914400" rtl="0" eaLnBrk="1" latinLnBrk="0" hangingPunct="1">
              <a:spcBef>
                <a:spcPts val="0"/>
              </a:spcBef>
              <a:buFontTx/>
              <a:buBlip>
                <a:blip r:embed="rId2"/>
              </a:buBlip>
              <a:defRPr sz="1200" kern="1200">
                <a:solidFill>
                  <a:srgbClr val="444F57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000">
              <a:lnSpc>
                <a:spcPct val="50000"/>
              </a:lnSpc>
              <a:spcBef>
                <a:spcPts val="600"/>
              </a:spcBef>
            </a:pPr>
            <a:endParaRPr lang="fr-FR" sz="1300" dirty="0"/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r>
              <a:rPr lang="fr-FR" sz="1300" dirty="0"/>
              <a:t>Présentation missions : </a:t>
            </a:r>
            <a:r>
              <a:rPr lang="fr-FR" sz="1300" dirty="0">
                <a:solidFill>
                  <a:schemeClr val="tx1"/>
                </a:solidFill>
              </a:rPr>
              <a:t>xxx</a:t>
            </a:r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r>
              <a:rPr lang="fr-FR" sz="1300" dirty="0"/>
              <a:t>Pertinence de la référence : </a:t>
            </a:r>
            <a:r>
              <a:rPr lang="fr-FR" sz="1300" dirty="0">
                <a:solidFill>
                  <a:schemeClr val="tx1"/>
                </a:solidFill>
              </a:rPr>
              <a:t>explication synthèse</a:t>
            </a:r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endParaRPr lang="fr-FR" sz="1300" dirty="0">
              <a:solidFill>
                <a:schemeClr val="tx1"/>
              </a:solidFill>
            </a:endParaRPr>
          </a:p>
          <a:p>
            <a:endParaRPr lang="fr-FR" sz="1300" dirty="0"/>
          </a:p>
        </p:txBody>
      </p:sp>
      <p:sp>
        <p:nvSpPr>
          <p:cNvPr id="6" name="Rectangle 5"/>
          <p:cNvSpPr/>
          <p:nvPr/>
        </p:nvSpPr>
        <p:spPr>
          <a:xfrm>
            <a:off x="2771800" y="970811"/>
            <a:ext cx="6264696" cy="453618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6"/>
          <p:cNvSpPr txBox="1">
            <a:spLocks/>
          </p:cNvSpPr>
          <p:nvPr/>
        </p:nvSpPr>
        <p:spPr bwMode="gray">
          <a:xfrm>
            <a:off x="1008064" y="260351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4" name="Titre 6"/>
          <p:cNvSpPr txBox="1">
            <a:spLocks/>
          </p:cNvSpPr>
          <p:nvPr/>
        </p:nvSpPr>
        <p:spPr bwMode="gray">
          <a:xfrm>
            <a:off x="755576" y="265385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2879812" y="108441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/>
              <a:t>Illustration</a:t>
            </a:r>
          </a:p>
        </p:txBody>
      </p:sp>
      <p:sp>
        <p:nvSpPr>
          <p:cNvPr id="13" name="Titre 1"/>
          <p:cNvSpPr txBox="1">
            <a:spLocks/>
          </p:cNvSpPr>
          <p:nvPr/>
        </p:nvSpPr>
        <p:spPr bwMode="gray">
          <a:xfrm>
            <a:off x="0" y="260351"/>
            <a:ext cx="971600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r>
              <a:rPr lang="fr-FR" dirty="0"/>
              <a:t>N°5</a:t>
            </a:r>
          </a:p>
        </p:txBody>
      </p:sp>
      <p:sp>
        <p:nvSpPr>
          <p:cNvPr id="11" name="Titre 1"/>
          <p:cNvSpPr txBox="1">
            <a:spLocks/>
          </p:cNvSpPr>
          <p:nvPr/>
        </p:nvSpPr>
        <p:spPr bwMode="gray">
          <a:xfrm>
            <a:off x="971600" y="260351"/>
            <a:ext cx="6120680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endParaRPr lang="fr-FR" sz="1200" dirty="0"/>
          </a:p>
        </p:txBody>
      </p:sp>
      <p:sp>
        <p:nvSpPr>
          <p:cNvPr id="15" name="Titre 1"/>
          <p:cNvSpPr txBox="1">
            <a:spLocks/>
          </p:cNvSpPr>
          <p:nvPr/>
        </p:nvSpPr>
        <p:spPr bwMode="gray">
          <a:xfrm>
            <a:off x="986726" y="258403"/>
            <a:ext cx="7864437" cy="54480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l"/>
            <a:r>
              <a:rPr lang="fr-FR" sz="1200" dirty="0"/>
              <a:t>Consultation n°25-056</a:t>
            </a:r>
            <a:br>
              <a:rPr lang="fr-FR" sz="1200" dirty="0"/>
            </a:br>
            <a:r>
              <a:rPr lang="fr-FR" sz="1200" dirty="0"/>
              <a:t>MOE – Travaux de réhabilitation des ensembles immobiliers </a:t>
            </a:r>
            <a:br>
              <a:rPr lang="fr-FR" sz="1200" dirty="0"/>
            </a:br>
            <a:endParaRPr lang="fr-FR" sz="1200" dirty="0"/>
          </a:p>
        </p:txBody>
      </p:sp>
      <p:sp>
        <p:nvSpPr>
          <p:cNvPr id="16" name="Titre 6"/>
          <p:cNvSpPr txBox="1">
            <a:spLocks/>
          </p:cNvSpPr>
          <p:nvPr/>
        </p:nvSpPr>
        <p:spPr bwMode="gray">
          <a:xfrm>
            <a:off x="1152080" y="198418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fr-FR" dirty="0"/>
              <a:t>Références</a:t>
            </a:r>
          </a:p>
        </p:txBody>
      </p:sp>
    </p:spTree>
    <p:extLst>
      <p:ext uri="{BB962C8B-B14F-4D97-AF65-F5344CB8AC3E}">
        <p14:creationId xmlns:p14="http://schemas.microsoft.com/office/powerpoint/2010/main" val="1769294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107504" y="1084414"/>
            <a:ext cx="2592288" cy="4844690"/>
          </a:xfrm>
        </p:spPr>
        <p:txBody>
          <a:bodyPr>
            <a:normAutofit fontScale="92500" lnSpcReduction="20000"/>
          </a:bodyPr>
          <a:lstStyle/>
          <a:p>
            <a:pPr marL="82550" lvl="1" indent="0"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800" b="1" dirty="0">
                <a:solidFill>
                  <a:srgbClr val="153D8A"/>
                </a:solidFill>
              </a:rPr>
              <a:t>Référence architecte </a:t>
            </a:r>
          </a:p>
          <a:p>
            <a:pPr marL="82550" lvl="1" indent="0" algn="ctr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300" dirty="0">
                <a:solidFill>
                  <a:srgbClr val="153D8A"/>
                </a:solidFill>
              </a:rPr>
              <a:t>en rénovation énergétique en logements occupés ) n°2 (minimum de 2 000 m2, 500m2 lot 2</a:t>
            </a:r>
          </a:p>
          <a:p>
            <a:pPr marL="82550" lvl="1" indent="0" algn="ctr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endParaRPr lang="fr-FR" sz="9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dirty="0">
                <a:solidFill>
                  <a:schemeClr val="tx1"/>
                </a:solidFill>
              </a:rPr>
              <a:t>NOM 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fr-FR" sz="1600" dirty="0">
              <a:solidFill>
                <a:schemeClr val="tx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/>
          </a:p>
          <a:p>
            <a:pPr marL="273050" lvl="1" indent="-190500"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Opération : </a:t>
            </a:r>
            <a:r>
              <a:rPr lang="fr-FR" sz="1500" b="1" dirty="0"/>
              <a:t>xxx</a:t>
            </a:r>
          </a:p>
          <a:p>
            <a:pPr marL="273050" lvl="1" indent="-190500"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Lieu : </a:t>
            </a:r>
            <a:r>
              <a:rPr lang="fr-FR" sz="1500" b="1" dirty="0"/>
              <a:t>xxx</a:t>
            </a:r>
            <a:endParaRPr lang="fr-FR" sz="1500" dirty="0"/>
          </a:p>
          <a:p>
            <a:pPr marL="273050" lvl="1" indent="-19050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Maître d’ouvrage : </a:t>
            </a:r>
            <a:r>
              <a:rPr lang="fr-FR" sz="1500" b="1" dirty="0"/>
              <a:t>xxx</a:t>
            </a:r>
          </a:p>
          <a:p>
            <a:pPr marL="273050" lvl="1" indent="-1905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Surface SDO : </a:t>
            </a:r>
            <a:r>
              <a:rPr lang="fr-FR" sz="1500" b="1" dirty="0"/>
              <a:t>xxx</a:t>
            </a:r>
          </a:p>
          <a:p>
            <a:pPr marL="273050" lvl="1" indent="-1905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Nombre de lots principaux </a:t>
            </a:r>
            <a:r>
              <a:rPr lang="fr-FR" sz="1500" b="1" dirty="0"/>
              <a:t>: xxx</a:t>
            </a:r>
          </a:p>
          <a:p>
            <a:pPr marL="273050" lvl="1" indent="-190500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Montant de l’opération: </a:t>
            </a:r>
            <a:r>
              <a:rPr lang="fr-FR" sz="1500" b="1" dirty="0"/>
              <a:t>xxx € HT travaux</a:t>
            </a:r>
          </a:p>
          <a:p>
            <a:pPr marL="82550" lvl="1" indent="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endParaRPr lang="fr-FR" sz="1500" b="1" dirty="0">
              <a:solidFill>
                <a:srgbClr val="153D8A"/>
              </a:solidFill>
            </a:endParaRPr>
          </a:p>
          <a:p>
            <a:pPr marL="273050" lvl="1" indent="-19050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Avancement/Livré en :</a:t>
            </a:r>
          </a:p>
          <a:p>
            <a:pPr marL="82550" lvl="1" indent="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500" b="1" dirty="0"/>
              <a:t>    xxx</a:t>
            </a: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 bwMode="gray">
          <a:xfrm>
            <a:off x="179512" y="5805264"/>
            <a:ext cx="8856984" cy="93610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88000" indent="-288000" algn="l" defTabSz="914400" rtl="0" eaLnBrk="1" latinLnBrk="0" hangingPunct="1">
              <a:lnSpc>
                <a:spcPct val="100000"/>
              </a:lnSpc>
              <a:spcBef>
                <a:spcPts val="1500"/>
              </a:spcBef>
              <a:spcAft>
                <a:spcPts val="1000"/>
              </a:spcAft>
              <a:buClr>
                <a:srgbClr val="153D8A"/>
              </a:buClr>
              <a:buSzPct val="110000"/>
              <a:buFont typeface="Wingdings" panose="05000000000000000000" pitchFamily="2" charset="2"/>
              <a:buChar char=""/>
              <a:defRPr sz="1800" b="1" kern="1200">
                <a:solidFill>
                  <a:srgbClr val="153D8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3200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A2E0"/>
              </a:buClr>
              <a:buSzPct val="85000"/>
              <a:buFont typeface="Wingdings 3" panose="05040102010807070707" pitchFamily="18" charset="2"/>
              <a:buChar char=""/>
              <a:defRPr sz="1600" b="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78975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A2E0"/>
              </a:buClr>
              <a:buSzPct val="120000"/>
              <a:buFont typeface="Arial" pitchFamily="34" charset="0"/>
              <a:buChar char="•"/>
              <a:defRPr sz="1400" b="0" i="1" kern="1200">
                <a:solidFill>
                  <a:srgbClr val="00A2E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432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25000"/>
              <a:buFontTx/>
              <a:buBlip>
                <a:blip r:embed="rId2"/>
              </a:buBlip>
              <a:defRPr sz="1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432000" indent="-144000" algn="l" defTabSz="914400" rtl="0" eaLnBrk="1" latinLnBrk="0" hangingPunct="1">
              <a:lnSpc>
                <a:spcPct val="100000"/>
              </a:lnSpc>
              <a:spcBef>
                <a:spcPts val="1500"/>
              </a:spcBef>
              <a:spcAft>
                <a:spcPts val="600"/>
              </a:spcAft>
              <a:buClr>
                <a:schemeClr val="accent4"/>
              </a:buClr>
              <a:buSzPct val="85000"/>
              <a:buFont typeface="Wingdings 3" panose="05040102010807070707" pitchFamily="18" charset="2"/>
              <a:buChar char=""/>
              <a:defRPr sz="1200" i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432000" indent="0" algn="l" defTabSz="914400" rtl="0" eaLnBrk="1" latinLnBrk="0" hangingPunct="1">
              <a:spcBef>
                <a:spcPts val="0"/>
              </a:spcBef>
              <a:buFontTx/>
              <a:buBlip>
                <a:blip r:embed="rId2"/>
              </a:buBlip>
              <a:defRPr sz="1200" kern="1200">
                <a:solidFill>
                  <a:srgbClr val="444F57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000">
              <a:lnSpc>
                <a:spcPct val="50000"/>
              </a:lnSpc>
              <a:spcBef>
                <a:spcPts val="600"/>
              </a:spcBef>
            </a:pPr>
            <a:endParaRPr lang="fr-FR" sz="1300" dirty="0"/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r>
              <a:rPr lang="fr-FR" sz="1300" dirty="0"/>
              <a:t>Présentation missions : </a:t>
            </a:r>
            <a:r>
              <a:rPr lang="fr-FR" sz="1300" dirty="0">
                <a:solidFill>
                  <a:schemeClr val="tx1"/>
                </a:solidFill>
              </a:rPr>
              <a:t>xxx</a:t>
            </a:r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r>
              <a:rPr lang="fr-FR" sz="1300" dirty="0"/>
              <a:t>Pertinence de la référence : </a:t>
            </a:r>
            <a:r>
              <a:rPr lang="fr-FR" sz="1300" dirty="0">
                <a:solidFill>
                  <a:schemeClr val="tx1"/>
                </a:solidFill>
              </a:rPr>
              <a:t>explication synthèse</a:t>
            </a:r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endParaRPr lang="fr-FR" sz="1300" dirty="0">
              <a:solidFill>
                <a:schemeClr val="tx1"/>
              </a:solidFill>
            </a:endParaRPr>
          </a:p>
          <a:p>
            <a:endParaRPr lang="fr-FR" sz="1300" dirty="0"/>
          </a:p>
        </p:txBody>
      </p:sp>
      <p:sp>
        <p:nvSpPr>
          <p:cNvPr id="6" name="Rectangle 5"/>
          <p:cNvSpPr/>
          <p:nvPr/>
        </p:nvSpPr>
        <p:spPr>
          <a:xfrm>
            <a:off x="2771800" y="970811"/>
            <a:ext cx="6264696" cy="453618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6"/>
          <p:cNvSpPr txBox="1">
            <a:spLocks/>
          </p:cNvSpPr>
          <p:nvPr/>
        </p:nvSpPr>
        <p:spPr bwMode="gray">
          <a:xfrm>
            <a:off x="1008064" y="260351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4" name="Titre 6"/>
          <p:cNvSpPr txBox="1">
            <a:spLocks/>
          </p:cNvSpPr>
          <p:nvPr/>
        </p:nvSpPr>
        <p:spPr bwMode="gray">
          <a:xfrm>
            <a:off x="755576" y="265385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2879812" y="108441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/>
              <a:t>Illustration</a:t>
            </a:r>
          </a:p>
        </p:txBody>
      </p:sp>
      <p:sp>
        <p:nvSpPr>
          <p:cNvPr id="13" name="Titre 1"/>
          <p:cNvSpPr txBox="1">
            <a:spLocks/>
          </p:cNvSpPr>
          <p:nvPr/>
        </p:nvSpPr>
        <p:spPr bwMode="gray">
          <a:xfrm>
            <a:off x="0" y="260351"/>
            <a:ext cx="971600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r>
              <a:rPr lang="fr-FR" dirty="0"/>
              <a:t>N°6</a:t>
            </a:r>
          </a:p>
        </p:txBody>
      </p:sp>
      <p:sp>
        <p:nvSpPr>
          <p:cNvPr id="11" name="Titre 1"/>
          <p:cNvSpPr txBox="1">
            <a:spLocks/>
          </p:cNvSpPr>
          <p:nvPr/>
        </p:nvSpPr>
        <p:spPr bwMode="gray">
          <a:xfrm>
            <a:off x="971600" y="260351"/>
            <a:ext cx="6120680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endParaRPr lang="fr-FR" sz="1200" dirty="0"/>
          </a:p>
        </p:txBody>
      </p:sp>
      <p:sp>
        <p:nvSpPr>
          <p:cNvPr id="15" name="Titre 1"/>
          <p:cNvSpPr txBox="1">
            <a:spLocks/>
          </p:cNvSpPr>
          <p:nvPr/>
        </p:nvSpPr>
        <p:spPr bwMode="gray">
          <a:xfrm>
            <a:off x="986726" y="258403"/>
            <a:ext cx="7864437" cy="54480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l"/>
            <a:r>
              <a:rPr lang="fr-FR" sz="1200" dirty="0"/>
              <a:t>Consultation n°25-056</a:t>
            </a:r>
            <a:br>
              <a:rPr lang="fr-FR" sz="1200" dirty="0"/>
            </a:br>
            <a:r>
              <a:rPr lang="fr-FR" sz="1200" dirty="0"/>
              <a:t>MOE – Travaux de réhabilitation des ensembles immobiliers </a:t>
            </a:r>
            <a:br>
              <a:rPr lang="fr-FR" sz="1200" dirty="0"/>
            </a:br>
            <a:endParaRPr lang="fr-FR" sz="1200" dirty="0"/>
          </a:p>
        </p:txBody>
      </p:sp>
      <p:sp>
        <p:nvSpPr>
          <p:cNvPr id="16" name="Titre 6"/>
          <p:cNvSpPr txBox="1">
            <a:spLocks/>
          </p:cNvSpPr>
          <p:nvPr/>
        </p:nvSpPr>
        <p:spPr bwMode="gray">
          <a:xfrm>
            <a:off x="1152080" y="198418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fr-FR" dirty="0"/>
              <a:t>Références</a:t>
            </a:r>
          </a:p>
        </p:txBody>
      </p:sp>
    </p:spTree>
    <p:extLst>
      <p:ext uri="{BB962C8B-B14F-4D97-AF65-F5344CB8AC3E}">
        <p14:creationId xmlns:p14="http://schemas.microsoft.com/office/powerpoint/2010/main" val="16244628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107504" y="1084414"/>
            <a:ext cx="2592288" cy="4844690"/>
          </a:xfrm>
        </p:spPr>
        <p:txBody>
          <a:bodyPr>
            <a:normAutofit fontScale="92500" lnSpcReduction="10000"/>
          </a:bodyPr>
          <a:lstStyle/>
          <a:p>
            <a:pPr marL="82550" lvl="1" indent="0" algn="ctr"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800" b="1" dirty="0">
                <a:solidFill>
                  <a:srgbClr val="153D8A"/>
                </a:solidFill>
              </a:rPr>
              <a:t>Référence BET </a:t>
            </a:r>
          </a:p>
          <a:p>
            <a:pPr marL="82550" lvl="1" indent="0" algn="ctr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300" dirty="0">
                <a:solidFill>
                  <a:srgbClr val="153D8A"/>
                </a:solidFill>
              </a:rPr>
              <a:t>en réhabilitation sur un site patrimonial parisien n°1</a:t>
            </a:r>
          </a:p>
          <a:p>
            <a:pPr marL="82550" lvl="1" indent="0" algn="ctr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endParaRPr lang="fr-FR" sz="9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dirty="0">
                <a:solidFill>
                  <a:schemeClr val="tx1"/>
                </a:solidFill>
              </a:rPr>
              <a:t>NOM 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fr-FR" sz="1600" dirty="0">
              <a:solidFill>
                <a:schemeClr val="tx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/>
          </a:p>
          <a:p>
            <a:pPr marL="273050" lvl="1" indent="-190500"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Opération : </a:t>
            </a:r>
            <a:r>
              <a:rPr lang="fr-FR" sz="1500" b="1" dirty="0"/>
              <a:t>xxx</a:t>
            </a:r>
          </a:p>
          <a:p>
            <a:pPr marL="273050" lvl="1" indent="-190500"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Lieu : </a:t>
            </a:r>
            <a:r>
              <a:rPr lang="fr-FR" sz="1500" b="1" dirty="0"/>
              <a:t>xxx</a:t>
            </a:r>
            <a:endParaRPr lang="fr-FR" sz="1500" dirty="0"/>
          </a:p>
          <a:p>
            <a:pPr marL="273050" lvl="1" indent="-19050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Maître d’ouvrage : </a:t>
            </a:r>
            <a:r>
              <a:rPr lang="fr-FR" sz="1500" b="1" dirty="0"/>
              <a:t>xxx</a:t>
            </a:r>
          </a:p>
          <a:p>
            <a:pPr marL="273050" lvl="1" indent="-1905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Surface SDO : </a:t>
            </a:r>
            <a:r>
              <a:rPr lang="fr-FR" sz="1500" b="1" dirty="0"/>
              <a:t>xxx</a:t>
            </a:r>
          </a:p>
          <a:p>
            <a:pPr marL="273050" lvl="1" indent="-1905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Nombre de lots principaux </a:t>
            </a:r>
            <a:r>
              <a:rPr lang="fr-FR" sz="1500" b="1" dirty="0"/>
              <a:t>: xxx</a:t>
            </a:r>
          </a:p>
          <a:p>
            <a:pPr marL="273050" lvl="1" indent="-190500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Montant de l’opération: </a:t>
            </a:r>
            <a:r>
              <a:rPr lang="fr-FR" sz="1500" b="1" dirty="0"/>
              <a:t>xxx € HT travaux</a:t>
            </a:r>
          </a:p>
          <a:p>
            <a:pPr marL="82550" lvl="1" indent="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endParaRPr lang="fr-FR" sz="1500" b="1" dirty="0">
              <a:solidFill>
                <a:srgbClr val="153D8A"/>
              </a:solidFill>
            </a:endParaRPr>
          </a:p>
          <a:p>
            <a:pPr marL="273050" lvl="1" indent="-19050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Avancement/Livré en :</a:t>
            </a:r>
          </a:p>
          <a:p>
            <a:pPr marL="82550" lvl="1" indent="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500" b="1" dirty="0"/>
              <a:t>    xxx</a:t>
            </a: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 bwMode="gray">
          <a:xfrm>
            <a:off x="179512" y="5805264"/>
            <a:ext cx="8856984" cy="93610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88000" indent="-288000" algn="l" defTabSz="914400" rtl="0" eaLnBrk="1" latinLnBrk="0" hangingPunct="1">
              <a:lnSpc>
                <a:spcPct val="100000"/>
              </a:lnSpc>
              <a:spcBef>
                <a:spcPts val="1500"/>
              </a:spcBef>
              <a:spcAft>
                <a:spcPts val="1000"/>
              </a:spcAft>
              <a:buClr>
                <a:srgbClr val="153D8A"/>
              </a:buClr>
              <a:buSzPct val="110000"/>
              <a:buFont typeface="Wingdings" panose="05000000000000000000" pitchFamily="2" charset="2"/>
              <a:buChar char=""/>
              <a:defRPr sz="1800" b="1" kern="1200">
                <a:solidFill>
                  <a:srgbClr val="153D8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3200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A2E0"/>
              </a:buClr>
              <a:buSzPct val="85000"/>
              <a:buFont typeface="Wingdings 3" panose="05040102010807070707" pitchFamily="18" charset="2"/>
              <a:buChar char=""/>
              <a:defRPr sz="1600" b="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78975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A2E0"/>
              </a:buClr>
              <a:buSzPct val="120000"/>
              <a:buFont typeface="Arial" pitchFamily="34" charset="0"/>
              <a:buChar char="•"/>
              <a:defRPr sz="1400" b="0" i="1" kern="1200">
                <a:solidFill>
                  <a:srgbClr val="00A2E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432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25000"/>
              <a:buFontTx/>
              <a:buBlip>
                <a:blip r:embed="rId2"/>
              </a:buBlip>
              <a:defRPr sz="1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432000" indent="-144000" algn="l" defTabSz="914400" rtl="0" eaLnBrk="1" latinLnBrk="0" hangingPunct="1">
              <a:lnSpc>
                <a:spcPct val="100000"/>
              </a:lnSpc>
              <a:spcBef>
                <a:spcPts val="1500"/>
              </a:spcBef>
              <a:spcAft>
                <a:spcPts val="600"/>
              </a:spcAft>
              <a:buClr>
                <a:schemeClr val="accent4"/>
              </a:buClr>
              <a:buSzPct val="85000"/>
              <a:buFont typeface="Wingdings 3" panose="05040102010807070707" pitchFamily="18" charset="2"/>
              <a:buChar char=""/>
              <a:defRPr sz="1200" i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432000" indent="0" algn="l" defTabSz="914400" rtl="0" eaLnBrk="1" latinLnBrk="0" hangingPunct="1">
              <a:spcBef>
                <a:spcPts val="0"/>
              </a:spcBef>
              <a:buFontTx/>
              <a:buBlip>
                <a:blip r:embed="rId2"/>
              </a:buBlip>
              <a:defRPr sz="1200" kern="1200">
                <a:solidFill>
                  <a:srgbClr val="444F57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000">
              <a:lnSpc>
                <a:spcPct val="50000"/>
              </a:lnSpc>
              <a:spcBef>
                <a:spcPts val="600"/>
              </a:spcBef>
            </a:pPr>
            <a:endParaRPr lang="fr-FR" sz="1300" dirty="0"/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r>
              <a:rPr lang="fr-FR" sz="1300" dirty="0"/>
              <a:t>Présentation missions : </a:t>
            </a:r>
            <a:r>
              <a:rPr lang="fr-FR" sz="1300" dirty="0">
                <a:solidFill>
                  <a:schemeClr val="tx1"/>
                </a:solidFill>
              </a:rPr>
              <a:t>xxx</a:t>
            </a:r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r>
              <a:rPr lang="fr-FR" sz="1300" dirty="0"/>
              <a:t>Pertinence de la référence : </a:t>
            </a:r>
            <a:r>
              <a:rPr lang="fr-FR" sz="1300" dirty="0">
                <a:solidFill>
                  <a:schemeClr val="tx1"/>
                </a:solidFill>
              </a:rPr>
              <a:t>explication synthèse</a:t>
            </a:r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endParaRPr lang="fr-FR" sz="1300" dirty="0">
              <a:solidFill>
                <a:schemeClr val="tx1"/>
              </a:solidFill>
            </a:endParaRPr>
          </a:p>
          <a:p>
            <a:endParaRPr lang="fr-FR" sz="1300" dirty="0"/>
          </a:p>
        </p:txBody>
      </p:sp>
      <p:sp>
        <p:nvSpPr>
          <p:cNvPr id="6" name="Rectangle 5"/>
          <p:cNvSpPr/>
          <p:nvPr/>
        </p:nvSpPr>
        <p:spPr>
          <a:xfrm>
            <a:off x="2771800" y="970811"/>
            <a:ext cx="6264696" cy="453618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6"/>
          <p:cNvSpPr txBox="1">
            <a:spLocks/>
          </p:cNvSpPr>
          <p:nvPr/>
        </p:nvSpPr>
        <p:spPr bwMode="gray">
          <a:xfrm>
            <a:off x="1008064" y="260351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4" name="Titre 6"/>
          <p:cNvSpPr txBox="1">
            <a:spLocks/>
          </p:cNvSpPr>
          <p:nvPr/>
        </p:nvSpPr>
        <p:spPr bwMode="gray">
          <a:xfrm>
            <a:off x="755576" y="265385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2879812" y="108441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/>
              <a:t>Illustration</a:t>
            </a:r>
          </a:p>
        </p:txBody>
      </p:sp>
      <p:sp>
        <p:nvSpPr>
          <p:cNvPr id="13" name="Titre 1"/>
          <p:cNvSpPr txBox="1">
            <a:spLocks/>
          </p:cNvSpPr>
          <p:nvPr/>
        </p:nvSpPr>
        <p:spPr bwMode="gray">
          <a:xfrm>
            <a:off x="0" y="260351"/>
            <a:ext cx="971600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r>
              <a:rPr lang="fr-FR" dirty="0"/>
              <a:t>N°7</a:t>
            </a:r>
          </a:p>
        </p:txBody>
      </p:sp>
      <p:sp>
        <p:nvSpPr>
          <p:cNvPr id="11" name="Titre 1"/>
          <p:cNvSpPr txBox="1">
            <a:spLocks/>
          </p:cNvSpPr>
          <p:nvPr/>
        </p:nvSpPr>
        <p:spPr bwMode="gray">
          <a:xfrm>
            <a:off x="971600" y="260351"/>
            <a:ext cx="6120680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endParaRPr lang="fr-FR" sz="1200" dirty="0"/>
          </a:p>
        </p:txBody>
      </p:sp>
      <p:sp>
        <p:nvSpPr>
          <p:cNvPr id="15" name="Titre 1"/>
          <p:cNvSpPr txBox="1">
            <a:spLocks/>
          </p:cNvSpPr>
          <p:nvPr/>
        </p:nvSpPr>
        <p:spPr bwMode="gray">
          <a:xfrm>
            <a:off x="986726" y="258403"/>
            <a:ext cx="7864437" cy="54480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l"/>
            <a:r>
              <a:rPr lang="fr-FR" sz="1200" dirty="0"/>
              <a:t>Consultation n°25-056</a:t>
            </a:r>
            <a:br>
              <a:rPr lang="fr-FR" sz="1200" dirty="0"/>
            </a:br>
            <a:r>
              <a:rPr lang="fr-FR" sz="1200" dirty="0"/>
              <a:t>MOE – Travaux de réhabilitation des ensembles immobiliers </a:t>
            </a:r>
            <a:br>
              <a:rPr lang="fr-FR" sz="1200" dirty="0"/>
            </a:br>
            <a:endParaRPr lang="fr-FR" sz="1200" dirty="0"/>
          </a:p>
        </p:txBody>
      </p:sp>
      <p:sp>
        <p:nvSpPr>
          <p:cNvPr id="16" name="Titre 6"/>
          <p:cNvSpPr txBox="1">
            <a:spLocks/>
          </p:cNvSpPr>
          <p:nvPr/>
        </p:nvSpPr>
        <p:spPr bwMode="gray">
          <a:xfrm>
            <a:off x="1152080" y="198418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fr-FR" dirty="0"/>
              <a:t>Références</a:t>
            </a:r>
          </a:p>
        </p:txBody>
      </p:sp>
    </p:spTree>
    <p:extLst>
      <p:ext uri="{BB962C8B-B14F-4D97-AF65-F5344CB8AC3E}">
        <p14:creationId xmlns:p14="http://schemas.microsoft.com/office/powerpoint/2010/main" val="36261848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107504" y="1084414"/>
            <a:ext cx="2592288" cy="4844690"/>
          </a:xfrm>
        </p:spPr>
        <p:txBody>
          <a:bodyPr>
            <a:normAutofit fontScale="92500" lnSpcReduction="10000"/>
          </a:bodyPr>
          <a:lstStyle/>
          <a:p>
            <a:pPr marL="82550" lvl="1" indent="0" algn="ctr"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800" b="1" dirty="0">
                <a:solidFill>
                  <a:srgbClr val="153D8A"/>
                </a:solidFill>
              </a:rPr>
              <a:t>Référence BET </a:t>
            </a:r>
          </a:p>
          <a:p>
            <a:pPr marL="82550" lvl="1" indent="0" algn="ctr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300" dirty="0">
                <a:solidFill>
                  <a:srgbClr val="153D8A"/>
                </a:solidFill>
              </a:rPr>
              <a:t>en réhabilitation sur un site patrimonial parisien n°2</a:t>
            </a:r>
          </a:p>
          <a:p>
            <a:pPr marL="82550" lvl="1" indent="0" algn="ctr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endParaRPr lang="fr-FR" sz="9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dirty="0">
                <a:solidFill>
                  <a:schemeClr val="tx1"/>
                </a:solidFill>
              </a:rPr>
              <a:t>NOM 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fr-FR" sz="1600" dirty="0">
              <a:solidFill>
                <a:schemeClr val="tx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/>
          </a:p>
          <a:p>
            <a:pPr marL="273050" lvl="1" indent="-190500"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Opération : </a:t>
            </a:r>
            <a:r>
              <a:rPr lang="fr-FR" sz="1500" b="1" dirty="0"/>
              <a:t>xxx</a:t>
            </a:r>
          </a:p>
          <a:p>
            <a:pPr marL="273050" lvl="1" indent="-190500"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Lieu : </a:t>
            </a:r>
            <a:r>
              <a:rPr lang="fr-FR" sz="1500" b="1" dirty="0"/>
              <a:t>xxx</a:t>
            </a:r>
            <a:endParaRPr lang="fr-FR" sz="1500" dirty="0"/>
          </a:p>
          <a:p>
            <a:pPr marL="273050" lvl="1" indent="-19050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Maître d’ouvrage : </a:t>
            </a:r>
            <a:r>
              <a:rPr lang="fr-FR" sz="1500" b="1" dirty="0"/>
              <a:t>xxx</a:t>
            </a:r>
          </a:p>
          <a:p>
            <a:pPr marL="273050" lvl="1" indent="-1905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Surface SDO : </a:t>
            </a:r>
            <a:r>
              <a:rPr lang="fr-FR" sz="1500" b="1" dirty="0"/>
              <a:t>xxx</a:t>
            </a:r>
          </a:p>
          <a:p>
            <a:pPr marL="273050" lvl="1" indent="-1905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Nombre de lots principaux </a:t>
            </a:r>
            <a:r>
              <a:rPr lang="fr-FR" sz="1500" b="1" dirty="0"/>
              <a:t>: xxx</a:t>
            </a:r>
          </a:p>
          <a:p>
            <a:pPr marL="273050" lvl="1" indent="-190500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Montant de l’opération: </a:t>
            </a:r>
            <a:r>
              <a:rPr lang="fr-FR" sz="1500" b="1" dirty="0"/>
              <a:t>xxx € HT travaux</a:t>
            </a:r>
          </a:p>
          <a:p>
            <a:pPr marL="82550" lvl="1" indent="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endParaRPr lang="fr-FR" sz="1500" b="1" dirty="0">
              <a:solidFill>
                <a:srgbClr val="153D8A"/>
              </a:solidFill>
            </a:endParaRPr>
          </a:p>
          <a:p>
            <a:pPr marL="273050" lvl="1" indent="-19050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Avancement/Livré en :</a:t>
            </a:r>
          </a:p>
          <a:p>
            <a:pPr marL="82550" lvl="1" indent="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500" b="1" dirty="0"/>
              <a:t>    xxx</a:t>
            </a: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 bwMode="gray">
          <a:xfrm>
            <a:off x="179512" y="5805264"/>
            <a:ext cx="8856984" cy="93610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88000" indent="-288000" algn="l" defTabSz="914400" rtl="0" eaLnBrk="1" latinLnBrk="0" hangingPunct="1">
              <a:lnSpc>
                <a:spcPct val="100000"/>
              </a:lnSpc>
              <a:spcBef>
                <a:spcPts val="1500"/>
              </a:spcBef>
              <a:spcAft>
                <a:spcPts val="1000"/>
              </a:spcAft>
              <a:buClr>
                <a:srgbClr val="153D8A"/>
              </a:buClr>
              <a:buSzPct val="110000"/>
              <a:buFont typeface="Wingdings" panose="05000000000000000000" pitchFamily="2" charset="2"/>
              <a:buChar char=""/>
              <a:defRPr sz="1800" b="1" kern="1200">
                <a:solidFill>
                  <a:srgbClr val="153D8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3200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A2E0"/>
              </a:buClr>
              <a:buSzPct val="85000"/>
              <a:buFont typeface="Wingdings 3" panose="05040102010807070707" pitchFamily="18" charset="2"/>
              <a:buChar char=""/>
              <a:defRPr sz="1600" b="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78975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A2E0"/>
              </a:buClr>
              <a:buSzPct val="120000"/>
              <a:buFont typeface="Arial" pitchFamily="34" charset="0"/>
              <a:buChar char="•"/>
              <a:defRPr sz="1400" b="0" i="1" kern="1200">
                <a:solidFill>
                  <a:srgbClr val="00A2E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432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25000"/>
              <a:buFontTx/>
              <a:buBlip>
                <a:blip r:embed="rId2"/>
              </a:buBlip>
              <a:defRPr sz="1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432000" indent="-144000" algn="l" defTabSz="914400" rtl="0" eaLnBrk="1" latinLnBrk="0" hangingPunct="1">
              <a:lnSpc>
                <a:spcPct val="100000"/>
              </a:lnSpc>
              <a:spcBef>
                <a:spcPts val="1500"/>
              </a:spcBef>
              <a:spcAft>
                <a:spcPts val="600"/>
              </a:spcAft>
              <a:buClr>
                <a:schemeClr val="accent4"/>
              </a:buClr>
              <a:buSzPct val="85000"/>
              <a:buFont typeface="Wingdings 3" panose="05040102010807070707" pitchFamily="18" charset="2"/>
              <a:buChar char=""/>
              <a:defRPr sz="1200" i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432000" indent="0" algn="l" defTabSz="914400" rtl="0" eaLnBrk="1" latinLnBrk="0" hangingPunct="1">
              <a:spcBef>
                <a:spcPts val="0"/>
              </a:spcBef>
              <a:buFontTx/>
              <a:buBlip>
                <a:blip r:embed="rId2"/>
              </a:buBlip>
              <a:defRPr sz="1200" kern="1200">
                <a:solidFill>
                  <a:srgbClr val="444F57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000">
              <a:lnSpc>
                <a:spcPct val="50000"/>
              </a:lnSpc>
              <a:spcBef>
                <a:spcPts val="600"/>
              </a:spcBef>
            </a:pPr>
            <a:endParaRPr lang="fr-FR" sz="1300" dirty="0"/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r>
              <a:rPr lang="fr-FR" sz="1300" dirty="0"/>
              <a:t>Présentation missions : </a:t>
            </a:r>
            <a:r>
              <a:rPr lang="fr-FR" sz="1300" dirty="0">
                <a:solidFill>
                  <a:schemeClr val="tx1"/>
                </a:solidFill>
              </a:rPr>
              <a:t>xxx</a:t>
            </a:r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r>
              <a:rPr lang="fr-FR" sz="1300" dirty="0"/>
              <a:t>Pertinence de la référence : </a:t>
            </a:r>
            <a:r>
              <a:rPr lang="fr-FR" sz="1300" dirty="0">
                <a:solidFill>
                  <a:schemeClr val="tx1"/>
                </a:solidFill>
              </a:rPr>
              <a:t>explication synthèse</a:t>
            </a:r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endParaRPr lang="fr-FR" sz="1300" dirty="0">
              <a:solidFill>
                <a:schemeClr val="tx1"/>
              </a:solidFill>
            </a:endParaRPr>
          </a:p>
          <a:p>
            <a:endParaRPr lang="fr-FR" sz="1300" dirty="0"/>
          </a:p>
        </p:txBody>
      </p:sp>
      <p:sp>
        <p:nvSpPr>
          <p:cNvPr id="6" name="Rectangle 5"/>
          <p:cNvSpPr/>
          <p:nvPr/>
        </p:nvSpPr>
        <p:spPr>
          <a:xfrm>
            <a:off x="2771800" y="970811"/>
            <a:ext cx="6264696" cy="453618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6"/>
          <p:cNvSpPr txBox="1">
            <a:spLocks/>
          </p:cNvSpPr>
          <p:nvPr/>
        </p:nvSpPr>
        <p:spPr bwMode="gray">
          <a:xfrm>
            <a:off x="1008064" y="260351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4" name="Titre 6"/>
          <p:cNvSpPr txBox="1">
            <a:spLocks/>
          </p:cNvSpPr>
          <p:nvPr/>
        </p:nvSpPr>
        <p:spPr bwMode="gray">
          <a:xfrm>
            <a:off x="755576" y="265385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2879812" y="108441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/>
              <a:t>Illustration</a:t>
            </a:r>
          </a:p>
        </p:txBody>
      </p:sp>
      <p:sp>
        <p:nvSpPr>
          <p:cNvPr id="13" name="Titre 1"/>
          <p:cNvSpPr txBox="1">
            <a:spLocks/>
          </p:cNvSpPr>
          <p:nvPr/>
        </p:nvSpPr>
        <p:spPr bwMode="gray">
          <a:xfrm>
            <a:off x="0" y="260351"/>
            <a:ext cx="971600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r>
              <a:rPr lang="fr-FR" dirty="0"/>
              <a:t>N°8</a:t>
            </a:r>
          </a:p>
        </p:txBody>
      </p:sp>
      <p:sp>
        <p:nvSpPr>
          <p:cNvPr id="11" name="Titre 1"/>
          <p:cNvSpPr txBox="1">
            <a:spLocks/>
          </p:cNvSpPr>
          <p:nvPr/>
        </p:nvSpPr>
        <p:spPr bwMode="gray">
          <a:xfrm>
            <a:off x="971600" y="260351"/>
            <a:ext cx="6120680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endParaRPr lang="fr-FR" sz="1200" dirty="0"/>
          </a:p>
        </p:txBody>
      </p:sp>
      <p:sp>
        <p:nvSpPr>
          <p:cNvPr id="15" name="Titre 1"/>
          <p:cNvSpPr txBox="1">
            <a:spLocks/>
          </p:cNvSpPr>
          <p:nvPr/>
        </p:nvSpPr>
        <p:spPr bwMode="gray">
          <a:xfrm>
            <a:off x="986726" y="258403"/>
            <a:ext cx="7864437" cy="54480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l"/>
            <a:r>
              <a:rPr lang="fr-FR" sz="1200" dirty="0"/>
              <a:t>Consultation n°25-056</a:t>
            </a:r>
            <a:br>
              <a:rPr lang="fr-FR" sz="1200" dirty="0"/>
            </a:br>
            <a:r>
              <a:rPr lang="fr-FR" sz="1200" dirty="0"/>
              <a:t>MOE – Travaux de réhabilitation des ensembles immobiliers </a:t>
            </a:r>
            <a:br>
              <a:rPr lang="fr-FR" sz="1200" dirty="0"/>
            </a:br>
            <a:endParaRPr lang="fr-FR" sz="1200" dirty="0"/>
          </a:p>
        </p:txBody>
      </p:sp>
      <p:sp>
        <p:nvSpPr>
          <p:cNvPr id="16" name="Titre 6"/>
          <p:cNvSpPr txBox="1">
            <a:spLocks/>
          </p:cNvSpPr>
          <p:nvPr/>
        </p:nvSpPr>
        <p:spPr bwMode="gray">
          <a:xfrm>
            <a:off x="1152080" y="198418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fr-FR" dirty="0"/>
              <a:t>Références</a:t>
            </a:r>
          </a:p>
        </p:txBody>
      </p:sp>
    </p:spTree>
    <p:extLst>
      <p:ext uri="{BB962C8B-B14F-4D97-AF65-F5344CB8AC3E}">
        <p14:creationId xmlns:p14="http://schemas.microsoft.com/office/powerpoint/2010/main" val="19985604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107504" y="1084414"/>
            <a:ext cx="2592288" cy="4844690"/>
          </a:xfrm>
        </p:spPr>
        <p:txBody>
          <a:bodyPr>
            <a:normAutofit fontScale="92500" lnSpcReduction="10000"/>
          </a:bodyPr>
          <a:lstStyle/>
          <a:p>
            <a:pPr marL="82550" lvl="1" indent="0" algn="ctr"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800" b="1" dirty="0">
                <a:solidFill>
                  <a:srgbClr val="153D8A"/>
                </a:solidFill>
              </a:rPr>
              <a:t>Référence BET </a:t>
            </a:r>
          </a:p>
          <a:p>
            <a:pPr marL="82550" lvl="1" indent="0" algn="ctr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300" dirty="0">
                <a:solidFill>
                  <a:srgbClr val="153D8A"/>
                </a:solidFill>
              </a:rPr>
              <a:t>en rénovation énergétique de logements n°1 (mini 2000 m2)</a:t>
            </a:r>
          </a:p>
          <a:p>
            <a:pPr marL="82550" lvl="1" indent="0" algn="ctr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endParaRPr lang="fr-FR" sz="9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dirty="0">
                <a:solidFill>
                  <a:schemeClr val="tx1"/>
                </a:solidFill>
              </a:rPr>
              <a:t>NOM 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fr-FR" sz="1600" dirty="0">
              <a:solidFill>
                <a:schemeClr val="tx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/>
          </a:p>
          <a:p>
            <a:pPr marL="273050" lvl="1" indent="-190500"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Opération : </a:t>
            </a:r>
            <a:r>
              <a:rPr lang="fr-FR" sz="1500" b="1" dirty="0"/>
              <a:t>xxx</a:t>
            </a:r>
          </a:p>
          <a:p>
            <a:pPr marL="273050" lvl="1" indent="-190500"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Lieu : </a:t>
            </a:r>
            <a:r>
              <a:rPr lang="fr-FR" sz="1500" b="1" dirty="0"/>
              <a:t>xxx</a:t>
            </a:r>
            <a:endParaRPr lang="fr-FR" sz="1500" dirty="0"/>
          </a:p>
          <a:p>
            <a:pPr marL="273050" lvl="1" indent="-19050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Maître d’ouvrage : </a:t>
            </a:r>
            <a:r>
              <a:rPr lang="fr-FR" sz="1500" b="1" dirty="0"/>
              <a:t>xxx</a:t>
            </a:r>
          </a:p>
          <a:p>
            <a:pPr marL="273050" lvl="1" indent="-1905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Surface SDO : </a:t>
            </a:r>
            <a:r>
              <a:rPr lang="fr-FR" sz="1500" b="1" dirty="0"/>
              <a:t>xxx</a:t>
            </a:r>
          </a:p>
          <a:p>
            <a:pPr marL="273050" lvl="1" indent="-1905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Nombre de lots principaux </a:t>
            </a:r>
            <a:r>
              <a:rPr lang="fr-FR" sz="1500" b="1" dirty="0"/>
              <a:t>: xxx</a:t>
            </a:r>
          </a:p>
          <a:p>
            <a:pPr marL="273050" lvl="1" indent="-190500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Montant de l’opération: </a:t>
            </a:r>
            <a:r>
              <a:rPr lang="fr-FR" sz="1500" b="1" dirty="0"/>
              <a:t>xxx € HT travaux</a:t>
            </a:r>
          </a:p>
          <a:p>
            <a:pPr marL="82550" lvl="1" indent="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endParaRPr lang="fr-FR" sz="1500" b="1" dirty="0">
              <a:solidFill>
                <a:srgbClr val="153D8A"/>
              </a:solidFill>
            </a:endParaRPr>
          </a:p>
          <a:p>
            <a:pPr marL="273050" lvl="1" indent="-19050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Font typeface="Wingdings" panose="05000000000000000000" pitchFamily="2" charset="2"/>
              <a:buChar char="§"/>
            </a:pPr>
            <a:r>
              <a:rPr lang="fr-FR" sz="1500" b="1" dirty="0">
                <a:solidFill>
                  <a:srgbClr val="153D8A"/>
                </a:solidFill>
              </a:rPr>
              <a:t>Avancement/Livré en :</a:t>
            </a:r>
          </a:p>
          <a:p>
            <a:pPr marL="82550" lvl="1" indent="0">
              <a:lnSpc>
                <a:spcPct val="120000"/>
              </a:lnSpc>
              <a:spcAft>
                <a:spcPts val="0"/>
              </a:spcAft>
              <a:buClr>
                <a:srgbClr val="14398A"/>
              </a:buClr>
              <a:buSzPct val="115000"/>
              <a:buNone/>
            </a:pPr>
            <a:r>
              <a:rPr lang="fr-FR" sz="1500" b="1" dirty="0"/>
              <a:t>    xxx</a:t>
            </a: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 bwMode="gray">
          <a:xfrm>
            <a:off x="179512" y="5805264"/>
            <a:ext cx="8856984" cy="93610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88000" indent="-288000" algn="l" defTabSz="914400" rtl="0" eaLnBrk="1" latinLnBrk="0" hangingPunct="1">
              <a:lnSpc>
                <a:spcPct val="100000"/>
              </a:lnSpc>
              <a:spcBef>
                <a:spcPts val="1500"/>
              </a:spcBef>
              <a:spcAft>
                <a:spcPts val="1000"/>
              </a:spcAft>
              <a:buClr>
                <a:srgbClr val="153D8A"/>
              </a:buClr>
              <a:buSzPct val="110000"/>
              <a:buFont typeface="Wingdings" panose="05000000000000000000" pitchFamily="2" charset="2"/>
              <a:buChar char=""/>
              <a:defRPr sz="1800" b="1" kern="1200">
                <a:solidFill>
                  <a:srgbClr val="153D8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3200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A2E0"/>
              </a:buClr>
              <a:buSzPct val="85000"/>
              <a:buFont typeface="Wingdings 3" panose="05040102010807070707" pitchFamily="18" charset="2"/>
              <a:buChar char=""/>
              <a:defRPr sz="1600" b="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78975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A2E0"/>
              </a:buClr>
              <a:buSzPct val="120000"/>
              <a:buFont typeface="Arial" pitchFamily="34" charset="0"/>
              <a:buChar char="•"/>
              <a:defRPr sz="1400" b="0" i="1" kern="1200">
                <a:solidFill>
                  <a:srgbClr val="00A2E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432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25000"/>
              <a:buFontTx/>
              <a:buBlip>
                <a:blip r:embed="rId2"/>
              </a:buBlip>
              <a:defRPr sz="1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432000" indent="-144000" algn="l" defTabSz="914400" rtl="0" eaLnBrk="1" latinLnBrk="0" hangingPunct="1">
              <a:lnSpc>
                <a:spcPct val="100000"/>
              </a:lnSpc>
              <a:spcBef>
                <a:spcPts val="1500"/>
              </a:spcBef>
              <a:spcAft>
                <a:spcPts val="600"/>
              </a:spcAft>
              <a:buClr>
                <a:schemeClr val="accent4"/>
              </a:buClr>
              <a:buSzPct val="85000"/>
              <a:buFont typeface="Wingdings 3" panose="05040102010807070707" pitchFamily="18" charset="2"/>
              <a:buChar char=""/>
              <a:defRPr sz="1200" i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432000" indent="0" algn="l" defTabSz="914400" rtl="0" eaLnBrk="1" latinLnBrk="0" hangingPunct="1">
              <a:spcBef>
                <a:spcPts val="0"/>
              </a:spcBef>
              <a:buFontTx/>
              <a:buBlip>
                <a:blip r:embed="rId2"/>
              </a:buBlip>
              <a:defRPr sz="1200" kern="1200">
                <a:solidFill>
                  <a:srgbClr val="444F57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000">
              <a:lnSpc>
                <a:spcPct val="50000"/>
              </a:lnSpc>
              <a:spcBef>
                <a:spcPts val="600"/>
              </a:spcBef>
            </a:pPr>
            <a:endParaRPr lang="fr-FR" sz="1300" dirty="0"/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r>
              <a:rPr lang="fr-FR" sz="1300" dirty="0"/>
              <a:t>Présentation missions : </a:t>
            </a:r>
            <a:r>
              <a:rPr lang="fr-FR" sz="1300" dirty="0">
                <a:solidFill>
                  <a:schemeClr val="tx1"/>
                </a:solidFill>
              </a:rPr>
              <a:t>xxx</a:t>
            </a:r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r>
              <a:rPr lang="fr-FR" sz="1300" dirty="0"/>
              <a:t>Pertinence de la référence : </a:t>
            </a:r>
            <a:r>
              <a:rPr lang="fr-FR" sz="1300" dirty="0">
                <a:solidFill>
                  <a:schemeClr val="tx1"/>
                </a:solidFill>
              </a:rPr>
              <a:t>explication synthèse</a:t>
            </a:r>
          </a:p>
          <a:p>
            <a:pPr>
              <a:lnSpc>
                <a:spcPct val="50000"/>
              </a:lnSpc>
              <a:spcBef>
                <a:spcPts val="600"/>
              </a:spcBef>
              <a:buSzPct val="90000"/>
            </a:pPr>
            <a:endParaRPr lang="fr-FR" sz="1300" dirty="0">
              <a:solidFill>
                <a:schemeClr val="tx1"/>
              </a:solidFill>
            </a:endParaRPr>
          </a:p>
          <a:p>
            <a:endParaRPr lang="fr-FR" sz="1300" dirty="0"/>
          </a:p>
        </p:txBody>
      </p:sp>
      <p:sp>
        <p:nvSpPr>
          <p:cNvPr id="6" name="Rectangle 5"/>
          <p:cNvSpPr/>
          <p:nvPr/>
        </p:nvSpPr>
        <p:spPr>
          <a:xfrm>
            <a:off x="2771800" y="970811"/>
            <a:ext cx="6264696" cy="453618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6"/>
          <p:cNvSpPr txBox="1">
            <a:spLocks/>
          </p:cNvSpPr>
          <p:nvPr/>
        </p:nvSpPr>
        <p:spPr bwMode="gray">
          <a:xfrm>
            <a:off x="1008064" y="260351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4" name="Titre 6"/>
          <p:cNvSpPr txBox="1">
            <a:spLocks/>
          </p:cNvSpPr>
          <p:nvPr/>
        </p:nvSpPr>
        <p:spPr bwMode="gray">
          <a:xfrm>
            <a:off x="755576" y="265385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2879812" y="108441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/>
              <a:t>Illustration</a:t>
            </a:r>
          </a:p>
        </p:txBody>
      </p:sp>
      <p:sp>
        <p:nvSpPr>
          <p:cNvPr id="13" name="Titre 1"/>
          <p:cNvSpPr txBox="1">
            <a:spLocks/>
          </p:cNvSpPr>
          <p:nvPr/>
        </p:nvSpPr>
        <p:spPr bwMode="gray">
          <a:xfrm>
            <a:off x="0" y="260351"/>
            <a:ext cx="971600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r>
              <a:rPr lang="fr-FR" dirty="0"/>
              <a:t>N°9</a:t>
            </a:r>
          </a:p>
        </p:txBody>
      </p:sp>
      <p:sp>
        <p:nvSpPr>
          <p:cNvPr id="11" name="Titre 1"/>
          <p:cNvSpPr txBox="1">
            <a:spLocks/>
          </p:cNvSpPr>
          <p:nvPr/>
        </p:nvSpPr>
        <p:spPr bwMode="gray">
          <a:xfrm>
            <a:off x="971600" y="260351"/>
            <a:ext cx="6120680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endParaRPr lang="fr-FR" sz="1200" dirty="0"/>
          </a:p>
        </p:txBody>
      </p:sp>
      <p:sp>
        <p:nvSpPr>
          <p:cNvPr id="15" name="Titre 1"/>
          <p:cNvSpPr txBox="1">
            <a:spLocks/>
          </p:cNvSpPr>
          <p:nvPr/>
        </p:nvSpPr>
        <p:spPr bwMode="gray">
          <a:xfrm>
            <a:off x="986726" y="258403"/>
            <a:ext cx="7864437" cy="54480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l"/>
            <a:r>
              <a:rPr lang="fr-FR" sz="1200" dirty="0"/>
              <a:t>Consultation n°25-056</a:t>
            </a:r>
            <a:br>
              <a:rPr lang="fr-FR" sz="1200" dirty="0"/>
            </a:br>
            <a:r>
              <a:rPr lang="fr-FR" sz="1200" dirty="0"/>
              <a:t>MOE – Travaux de réhabilitation des ensembles immobiliers </a:t>
            </a:r>
            <a:br>
              <a:rPr lang="fr-FR" sz="1200" dirty="0"/>
            </a:br>
            <a:endParaRPr lang="fr-FR" sz="1200" dirty="0"/>
          </a:p>
        </p:txBody>
      </p:sp>
      <p:sp>
        <p:nvSpPr>
          <p:cNvPr id="16" name="Titre 6"/>
          <p:cNvSpPr txBox="1">
            <a:spLocks/>
          </p:cNvSpPr>
          <p:nvPr/>
        </p:nvSpPr>
        <p:spPr bwMode="gray">
          <a:xfrm>
            <a:off x="1152080" y="198418"/>
            <a:ext cx="7884416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fr-FR" dirty="0"/>
              <a:t>Références</a:t>
            </a:r>
          </a:p>
        </p:txBody>
      </p:sp>
    </p:spTree>
    <p:extLst>
      <p:ext uri="{BB962C8B-B14F-4D97-AF65-F5344CB8AC3E}">
        <p14:creationId xmlns:p14="http://schemas.microsoft.com/office/powerpoint/2010/main" val="563205760"/>
      </p:ext>
    </p:extLst>
  </p:cSld>
  <p:clrMapOvr>
    <a:masterClrMapping/>
  </p:clrMapOvr>
</p:sld>
</file>

<file path=ppt/theme/theme1.xml><?xml version="1.0" encoding="utf-8"?>
<a:theme xmlns:a="http://schemas.openxmlformats.org/drawingml/2006/main" name="Masque ppt 2015 (version verdana)">
  <a:themeElements>
    <a:clrScheme name="APHP">
      <a:dk1>
        <a:srgbClr val="272D31"/>
      </a:dk1>
      <a:lt1>
        <a:sysClr val="window" lastClr="FFFFFF"/>
      </a:lt1>
      <a:dk2>
        <a:srgbClr val="D2D9DA"/>
      </a:dk2>
      <a:lt2>
        <a:srgbClr val="F1F4F5"/>
      </a:lt2>
      <a:accent1>
        <a:srgbClr val="FFD419"/>
      </a:accent1>
      <a:accent2>
        <a:srgbClr val="C01662"/>
      </a:accent2>
      <a:accent3>
        <a:srgbClr val="36BDE8"/>
      </a:accent3>
      <a:accent4>
        <a:srgbClr val="0062AE"/>
      </a:accent4>
      <a:accent5>
        <a:srgbClr val="2C256B"/>
      </a:accent5>
      <a:accent6>
        <a:srgbClr val="D3D800"/>
      </a:accent6>
      <a:hlink>
        <a:srgbClr val="272D31"/>
      </a:hlink>
      <a:folHlink>
        <a:srgbClr val="272D31"/>
      </a:folHlink>
    </a:clrScheme>
    <a:fontScheme name="APHP">
      <a:majorFont>
        <a:latin typeface="Montserrat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sque ppt 2015 v4" id="{E903A2B0-E8A7-4CC4-AB26-8AC239EF1D8D}" vid="{0E58EE82-5D83-4C81-BCA8-5B6B785AEC29}"/>
    </a:ext>
  </a:extLst>
</a:theme>
</file>

<file path=ppt/theme/theme2.xml><?xml version="1.0" encoding="utf-8"?>
<a:theme xmlns:a="http://schemas.openxmlformats.org/drawingml/2006/main" name="1_Masque ppt 2015 (version verdana)">
  <a:themeElements>
    <a:clrScheme name="APHP">
      <a:dk1>
        <a:srgbClr val="272D31"/>
      </a:dk1>
      <a:lt1>
        <a:sysClr val="window" lastClr="FFFFFF"/>
      </a:lt1>
      <a:dk2>
        <a:srgbClr val="D2D9DA"/>
      </a:dk2>
      <a:lt2>
        <a:srgbClr val="F1F4F5"/>
      </a:lt2>
      <a:accent1>
        <a:srgbClr val="FFD419"/>
      </a:accent1>
      <a:accent2>
        <a:srgbClr val="C01662"/>
      </a:accent2>
      <a:accent3>
        <a:srgbClr val="36BDE8"/>
      </a:accent3>
      <a:accent4>
        <a:srgbClr val="0062AE"/>
      </a:accent4>
      <a:accent5>
        <a:srgbClr val="2C256B"/>
      </a:accent5>
      <a:accent6>
        <a:srgbClr val="D3D800"/>
      </a:accent6>
      <a:hlink>
        <a:srgbClr val="272D31"/>
      </a:hlink>
      <a:folHlink>
        <a:srgbClr val="272D31"/>
      </a:folHlink>
    </a:clrScheme>
    <a:fontScheme name="APHP">
      <a:majorFont>
        <a:latin typeface="Montserrat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sque ppt 2015 v4" id="{E903A2B0-E8A7-4CC4-AB26-8AC239EF1D8D}" vid="{0E58EE82-5D83-4C81-BCA8-5B6B785AEC29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6727</TotalTime>
  <Words>1302</Words>
  <Application>Microsoft Office PowerPoint</Application>
  <PresentationFormat>Affichage à l'écran (4:3)</PresentationFormat>
  <Paragraphs>352</Paragraphs>
  <Slides>16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16</vt:i4>
      </vt:variant>
    </vt:vector>
  </HeadingPairs>
  <TitlesOfParts>
    <vt:vector size="25" baseType="lpstr">
      <vt:lpstr>Arial</vt:lpstr>
      <vt:lpstr>Calibri</vt:lpstr>
      <vt:lpstr>Montserrat</vt:lpstr>
      <vt:lpstr>Open Sans</vt:lpstr>
      <vt:lpstr>Verdana</vt:lpstr>
      <vt:lpstr>Wingdings</vt:lpstr>
      <vt:lpstr>Wingdings 3</vt:lpstr>
      <vt:lpstr>Masque ppt 2015 (version verdana)</vt:lpstr>
      <vt:lpstr>1_Masque ppt 2015 (version verdana)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APHP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DASSIS Marie</dc:creator>
  <cp:lastModifiedBy>RUART Kassandra</cp:lastModifiedBy>
  <cp:revision>333</cp:revision>
  <cp:lastPrinted>2022-07-22T14:23:57Z</cp:lastPrinted>
  <dcterms:created xsi:type="dcterms:W3CDTF">2015-12-10T14:58:39Z</dcterms:created>
  <dcterms:modified xsi:type="dcterms:W3CDTF">2025-06-25T15:06:21Z</dcterms:modified>
</cp:coreProperties>
</file>